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92637698-3111-47F0-A221-DEAC096C3909}" type="presOf" srcId="{4A640550-7B4B-4267-9408-E8C4B644C159}" destId="{839B48D0-8BA2-4118-BFAC-07646537138C}" srcOrd="0" destOrd="0" presId="urn:microsoft.com/office/officeart/2005/8/layout/chevron2"/>
    <dgm:cxn modelId="{ED63378B-BEBA-4548-AA3E-D68142BF15EC}" type="presOf" srcId="{EE34098E-29A8-4B5F-A7A4-CC4067FA7C85}" destId="{1EF85F90-F43C-4198-9B09-8B15083FF004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9B2EB809-EA21-482A-9236-7878CB41CF9A}" type="presOf" srcId="{309A85FE-551B-416F-B3CE-FED8C758077F}" destId="{23B06FF8-CE5C-475D-A53B-90B8439635B9}" srcOrd="0" destOrd="0" presId="urn:microsoft.com/office/officeart/2005/8/layout/chevron2"/>
    <dgm:cxn modelId="{A0044F55-27AE-431D-914B-E1F9D268DC7F}" type="presOf" srcId="{0F45ECBE-68E6-44E8-A2A4-C0195A7E221D}" destId="{57E370A0-1D3B-40FB-9CBC-22C056455502}" srcOrd="0" destOrd="0" presId="urn:microsoft.com/office/officeart/2005/8/layout/chevron2"/>
    <dgm:cxn modelId="{446F1FEE-CFA7-4922-815D-522CA9F46451}" type="presOf" srcId="{448DD588-BDAD-479F-8890-E676941A5969}" destId="{43CDC78C-E10E-444B-94E4-8AE988DE5757}" srcOrd="0" destOrd="0" presId="urn:microsoft.com/office/officeart/2005/8/layout/chevron2"/>
    <dgm:cxn modelId="{AC95B025-ED87-4F5F-94A1-97D702AF6358}" type="presOf" srcId="{BDAFEEE3-DC65-4CBC-8566-6AF0078E9E6B}" destId="{52B06B34-14F3-4980-A6FA-5ED78016245B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A2D1DBD7-BE3C-466D-BB79-FC32E7912CE2}" type="presOf" srcId="{EC365969-FF3D-4619-8852-B9D956D6B656}" destId="{FFC8695E-2342-4D70-B12A-D7091752E104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F0AEEBD7-23D9-4194-AA0C-453E6ADDEFD5}" type="presParOf" srcId="{1EF85F90-F43C-4198-9B09-8B15083FF004}" destId="{2167E5E2-691B-48F3-954E-3233581087C7}" srcOrd="0" destOrd="0" presId="urn:microsoft.com/office/officeart/2005/8/layout/chevron2"/>
    <dgm:cxn modelId="{8B2E9751-D6B7-4321-B6F5-A441A5F7218C}" type="presParOf" srcId="{2167E5E2-691B-48F3-954E-3233581087C7}" destId="{57E370A0-1D3B-40FB-9CBC-22C056455502}" srcOrd="0" destOrd="0" presId="urn:microsoft.com/office/officeart/2005/8/layout/chevron2"/>
    <dgm:cxn modelId="{7F4D63A9-6110-45AE-A1CB-76617BCF5516}" type="presParOf" srcId="{2167E5E2-691B-48F3-954E-3233581087C7}" destId="{43CDC78C-E10E-444B-94E4-8AE988DE5757}" srcOrd="1" destOrd="0" presId="urn:microsoft.com/office/officeart/2005/8/layout/chevron2"/>
    <dgm:cxn modelId="{DB36921C-9677-47BB-AFBA-7B4CAA8DEAC8}" type="presParOf" srcId="{1EF85F90-F43C-4198-9B09-8B15083FF004}" destId="{708F1943-500A-483C-B17A-64AC0BBE4865}" srcOrd="1" destOrd="0" presId="urn:microsoft.com/office/officeart/2005/8/layout/chevron2"/>
    <dgm:cxn modelId="{AAD9CEEC-54CE-48CB-BDDC-6C9478C4F956}" type="presParOf" srcId="{1EF85F90-F43C-4198-9B09-8B15083FF004}" destId="{9A72FBDA-59AA-474C-AEED-52298AF1DBF9}" srcOrd="2" destOrd="0" presId="urn:microsoft.com/office/officeart/2005/8/layout/chevron2"/>
    <dgm:cxn modelId="{0B1DF4B8-81A0-4504-BB8D-691A84598817}" type="presParOf" srcId="{9A72FBDA-59AA-474C-AEED-52298AF1DBF9}" destId="{23B06FF8-CE5C-475D-A53B-90B8439635B9}" srcOrd="0" destOrd="0" presId="urn:microsoft.com/office/officeart/2005/8/layout/chevron2"/>
    <dgm:cxn modelId="{5162EF78-C4EE-44C5-952D-A84F1C020A66}" type="presParOf" srcId="{9A72FBDA-59AA-474C-AEED-52298AF1DBF9}" destId="{839B48D0-8BA2-4118-BFAC-07646537138C}" srcOrd="1" destOrd="0" presId="urn:microsoft.com/office/officeart/2005/8/layout/chevron2"/>
    <dgm:cxn modelId="{2275778F-5FD7-41D9-8715-6D65CB8A0DCF}" type="presParOf" srcId="{1EF85F90-F43C-4198-9B09-8B15083FF004}" destId="{EBC0C23B-1382-42FA-AFE2-9AD9CC8ED210}" srcOrd="3" destOrd="0" presId="urn:microsoft.com/office/officeart/2005/8/layout/chevron2"/>
    <dgm:cxn modelId="{D1D309FC-BF9D-4A5B-A2F0-3E0F734AD98B}" type="presParOf" srcId="{1EF85F90-F43C-4198-9B09-8B15083FF004}" destId="{4D0DB0F2-16B4-4BD5-B32A-ED7F9DD2340B}" srcOrd="4" destOrd="0" presId="urn:microsoft.com/office/officeart/2005/8/layout/chevron2"/>
    <dgm:cxn modelId="{461C9E03-6B7B-43C1-9081-55797AA8F153}" type="presParOf" srcId="{4D0DB0F2-16B4-4BD5-B32A-ED7F9DD2340B}" destId="{52B06B34-14F3-4980-A6FA-5ED78016245B}" srcOrd="0" destOrd="0" presId="urn:microsoft.com/office/officeart/2005/8/layout/chevron2"/>
    <dgm:cxn modelId="{FE0B4EA0-A9C3-4A38-882C-4668B89BBF77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6A8EB580-30C6-4404-B980-D79B1960A91E}" type="presOf" srcId="{EC365969-FF3D-4619-8852-B9D956D6B656}" destId="{FFC8695E-2342-4D70-B12A-D7091752E104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6FE5C7C4-0BC7-410F-AE1B-C56A0271404A}" type="presOf" srcId="{448DD588-BDAD-479F-8890-E676941A5969}" destId="{43CDC78C-E10E-444B-94E4-8AE988DE5757}" srcOrd="0" destOrd="0" presId="urn:microsoft.com/office/officeart/2005/8/layout/chevron2"/>
    <dgm:cxn modelId="{867BB8E5-9514-407C-9C5F-147359B7D27E}" type="presOf" srcId="{BDAFEEE3-DC65-4CBC-8566-6AF0078E9E6B}" destId="{52B06B34-14F3-4980-A6FA-5ED78016245B}" srcOrd="0" destOrd="0" presId="urn:microsoft.com/office/officeart/2005/8/layout/chevron2"/>
    <dgm:cxn modelId="{B9DF76DE-E580-4AAF-A8CC-539F05E5A2B7}" type="presOf" srcId="{EE34098E-29A8-4B5F-A7A4-CC4067FA7C85}" destId="{1EF85F90-F43C-4198-9B09-8B15083FF004}" srcOrd="0" destOrd="0" presId="urn:microsoft.com/office/officeart/2005/8/layout/chevron2"/>
    <dgm:cxn modelId="{A51C6B5B-C47F-4440-893D-FB471670FD7E}" type="presOf" srcId="{4A640550-7B4B-4267-9408-E8C4B644C159}" destId="{839B48D0-8BA2-4118-BFAC-07646537138C}" srcOrd="0" destOrd="0" presId="urn:microsoft.com/office/officeart/2005/8/layout/chevron2"/>
    <dgm:cxn modelId="{2EE118AB-6DCC-4B30-A1C5-A14895B1B94A}" type="presOf" srcId="{0F45ECBE-68E6-44E8-A2A4-C0195A7E221D}" destId="{57E370A0-1D3B-40FB-9CBC-22C056455502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C1C423FE-D8D7-4F2C-A4AC-8B8D097981CF}" type="presOf" srcId="{309A85FE-551B-416F-B3CE-FED8C758077F}" destId="{23B06FF8-CE5C-475D-A53B-90B8439635B9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6558380B-F24E-43A5-ADDA-1406A4C69FBA}" type="presParOf" srcId="{1EF85F90-F43C-4198-9B09-8B15083FF004}" destId="{2167E5E2-691B-48F3-954E-3233581087C7}" srcOrd="0" destOrd="0" presId="urn:microsoft.com/office/officeart/2005/8/layout/chevron2"/>
    <dgm:cxn modelId="{47AD506E-DC62-4965-93AA-004D51361459}" type="presParOf" srcId="{2167E5E2-691B-48F3-954E-3233581087C7}" destId="{57E370A0-1D3B-40FB-9CBC-22C056455502}" srcOrd="0" destOrd="0" presId="urn:microsoft.com/office/officeart/2005/8/layout/chevron2"/>
    <dgm:cxn modelId="{5FD5D787-EFD8-4B09-94F0-76E1C5BDD43E}" type="presParOf" srcId="{2167E5E2-691B-48F3-954E-3233581087C7}" destId="{43CDC78C-E10E-444B-94E4-8AE988DE5757}" srcOrd="1" destOrd="0" presId="urn:microsoft.com/office/officeart/2005/8/layout/chevron2"/>
    <dgm:cxn modelId="{BAAE85A0-BBC6-4FDD-94C0-72C2CCF97EED}" type="presParOf" srcId="{1EF85F90-F43C-4198-9B09-8B15083FF004}" destId="{708F1943-500A-483C-B17A-64AC0BBE4865}" srcOrd="1" destOrd="0" presId="urn:microsoft.com/office/officeart/2005/8/layout/chevron2"/>
    <dgm:cxn modelId="{0A47393F-CF4D-43BF-95B6-DA93A4284D9B}" type="presParOf" srcId="{1EF85F90-F43C-4198-9B09-8B15083FF004}" destId="{9A72FBDA-59AA-474C-AEED-52298AF1DBF9}" srcOrd="2" destOrd="0" presId="urn:microsoft.com/office/officeart/2005/8/layout/chevron2"/>
    <dgm:cxn modelId="{DB4D8542-6535-4F5C-BAAD-BB4148947D5F}" type="presParOf" srcId="{9A72FBDA-59AA-474C-AEED-52298AF1DBF9}" destId="{23B06FF8-CE5C-475D-A53B-90B8439635B9}" srcOrd="0" destOrd="0" presId="urn:microsoft.com/office/officeart/2005/8/layout/chevron2"/>
    <dgm:cxn modelId="{0C9AEEB7-8CEE-4208-8973-45758F0F4AFD}" type="presParOf" srcId="{9A72FBDA-59AA-474C-AEED-52298AF1DBF9}" destId="{839B48D0-8BA2-4118-BFAC-07646537138C}" srcOrd="1" destOrd="0" presId="urn:microsoft.com/office/officeart/2005/8/layout/chevron2"/>
    <dgm:cxn modelId="{E0E3CC9B-B565-491E-838C-4504D45396D3}" type="presParOf" srcId="{1EF85F90-F43C-4198-9B09-8B15083FF004}" destId="{EBC0C23B-1382-42FA-AFE2-9AD9CC8ED210}" srcOrd="3" destOrd="0" presId="urn:microsoft.com/office/officeart/2005/8/layout/chevron2"/>
    <dgm:cxn modelId="{49417F2A-12BF-4DA8-95FA-B453491F0560}" type="presParOf" srcId="{1EF85F90-F43C-4198-9B09-8B15083FF004}" destId="{4D0DB0F2-16B4-4BD5-B32A-ED7F9DD2340B}" srcOrd="4" destOrd="0" presId="urn:microsoft.com/office/officeart/2005/8/layout/chevron2"/>
    <dgm:cxn modelId="{6A6504E0-DE3B-450B-99BE-FFF588891DED}" type="presParOf" srcId="{4D0DB0F2-16B4-4BD5-B32A-ED7F9DD2340B}" destId="{52B06B34-14F3-4980-A6FA-5ED78016245B}" srcOrd="0" destOrd="0" presId="urn:microsoft.com/office/officeart/2005/8/layout/chevron2"/>
    <dgm:cxn modelId="{F513C23D-4707-4810-8293-1A78AA1A625C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31D2606E-3D69-4B07-9495-AE73F3C2F02B}" type="presOf" srcId="{EE34098E-29A8-4B5F-A7A4-CC4067FA7C85}" destId="{1EF85F90-F43C-4198-9B09-8B15083FF004}" srcOrd="0" destOrd="0" presId="urn:microsoft.com/office/officeart/2005/8/layout/chevron2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5257B19C-BDEF-4667-BE85-134F264DA804}" type="presOf" srcId="{4A640550-7B4B-4267-9408-E8C4B644C159}" destId="{839B48D0-8BA2-4118-BFAC-07646537138C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499E4684-E4A5-4C1D-9345-2369EEFFFF6B}" type="presOf" srcId="{309A85FE-551B-416F-B3CE-FED8C758077F}" destId="{23B06FF8-CE5C-475D-A53B-90B8439635B9}" srcOrd="0" destOrd="0" presId="urn:microsoft.com/office/officeart/2005/8/layout/chevron2"/>
    <dgm:cxn modelId="{B06D81AB-62EB-4159-964E-A4E39E23DF26}" type="presOf" srcId="{EC365969-FF3D-4619-8852-B9D956D6B656}" destId="{FFC8695E-2342-4D70-B12A-D7091752E104}" srcOrd="0" destOrd="0" presId="urn:microsoft.com/office/officeart/2005/8/layout/chevron2"/>
    <dgm:cxn modelId="{B8AD24BC-A14B-4DE9-A8ED-0B7065A6D420}" type="presOf" srcId="{BDAFEEE3-DC65-4CBC-8566-6AF0078E9E6B}" destId="{52B06B34-14F3-4980-A6FA-5ED78016245B}" srcOrd="0" destOrd="0" presId="urn:microsoft.com/office/officeart/2005/8/layout/chevron2"/>
    <dgm:cxn modelId="{9E05E19C-0A2B-45A2-85B3-AAA76680FE3A}" type="presOf" srcId="{448DD588-BDAD-479F-8890-E676941A5969}" destId="{43CDC78C-E10E-444B-94E4-8AE988DE5757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094B32AC-86FB-4696-8576-7E8ABF3488C7}" type="presOf" srcId="{0F45ECBE-68E6-44E8-A2A4-C0195A7E221D}" destId="{57E370A0-1D3B-40FB-9CBC-22C056455502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8B945BFC-9F37-404A-A7D3-0C7316FA3168}" type="presParOf" srcId="{1EF85F90-F43C-4198-9B09-8B15083FF004}" destId="{2167E5E2-691B-48F3-954E-3233581087C7}" srcOrd="0" destOrd="0" presId="urn:microsoft.com/office/officeart/2005/8/layout/chevron2"/>
    <dgm:cxn modelId="{A8D183A2-A7F6-416E-BF1E-A2868652C632}" type="presParOf" srcId="{2167E5E2-691B-48F3-954E-3233581087C7}" destId="{57E370A0-1D3B-40FB-9CBC-22C056455502}" srcOrd="0" destOrd="0" presId="urn:microsoft.com/office/officeart/2005/8/layout/chevron2"/>
    <dgm:cxn modelId="{DEB54973-211B-4D54-9C89-B681C63FE217}" type="presParOf" srcId="{2167E5E2-691B-48F3-954E-3233581087C7}" destId="{43CDC78C-E10E-444B-94E4-8AE988DE5757}" srcOrd="1" destOrd="0" presId="urn:microsoft.com/office/officeart/2005/8/layout/chevron2"/>
    <dgm:cxn modelId="{C0937358-0B82-4454-B637-91856FEB1A94}" type="presParOf" srcId="{1EF85F90-F43C-4198-9B09-8B15083FF004}" destId="{708F1943-500A-483C-B17A-64AC0BBE4865}" srcOrd="1" destOrd="0" presId="urn:microsoft.com/office/officeart/2005/8/layout/chevron2"/>
    <dgm:cxn modelId="{6DCE284E-07C7-40E4-8991-03FA9992E3AE}" type="presParOf" srcId="{1EF85F90-F43C-4198-9B09-8B15083FF004}" destId="{9A72FBDA-59AA-474C-AEED-52298AF1DBF9}" srcOrd="2" destOrd="0" presId="urn:microsoft.com/office/officeart/2005/8/layout/chevron2"/>
    <dgm:cxn modelId="{C8E78DB0-0A9C-449A-82BD-9552E86CFCC1}" type="presParOf" srcId="{9A72FBDA-59AA-474C-AEED-52298AF1DBF9}" destId="{23B06FF8-CE5C-475D-A53B-90B8439635B9}" srcOrd="0" destOrd="0" presId="urn:microsoft.com/office/officeart/2005/8/layout/chevron2"/>
    <dgm:cxn modelId="{D1BAD891-FEE8-471E-911B-AA81ED1F8AB1}" type="presParOf" srcId="{9A72FBDA-59AA-474C-AEED-52298AF1DBF9}" destId="{839B48D0-8BA2-4118-BFAC-07646537138C}" srcOrd="1" destOrd="0" presId="urn:microsoft.com/office/officeart/2005/8/layout/chevron2"/>
    <dgm:cxn modelId="{6C1B3DB5-A8FE-44FB-BA78-DE92918F818B}" type="presParOf" srcId="{1EF85F90-F43C-4198-9B09-8B15083FF004}" destId="{EBC0C23B-1382-42FA-AFE2-9AD9CC8ED210}" srcOrd="3" destOrd="0" presId="urn:microsoft.com/office/officeart/2005/8/layout/chevron2"/>
    <dgm:cxn modelId="{BA342522-0B36-455F-87B1-4425999FA097}" type="presParOf" srcId="{1EF85F90-F43C-4198-9B09-8B15083FF004}" destId="{4D0DB0F2-16B4-4BD5-B32A-ED7F9DD2340B}" srcOrd="4" destOrd="0" presId="urn:microsoft.com/office/officeart/2005/8/layout/chevron2"/>
    <dgm:cxn modelId="{666C8929-23BA-4BC8-B001-E03A5AC2A998}" type="presParOf" srcId="{4D0DB0F2-16B4-4BD5-B32A-ED7F9DD2340B}" destId="{52B06B34-14F3-4980-A6FA-5ED78016245B}" srcOrd="0" destOrd="0" presId="urn:microsoft.com/office/officeart/2005/8/layout/chevron2"/>
    <dgm:cxn modelId="{3BF6DAF4-D711-449C-A7C0-58CE3027FA3E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BBB175CE-29FC-4811-BBBC-D7801E4B75D4}" type="presOf" srcId="{EE34098E-29A8-4B5F-A7A4-CC4067FA7C85}" destId="{1EF85F90-F43C-4198-9B09-8B15083FF004}" srcOrd="0" destOrd="0" presId="urn:microsoft.com/office/officeart/2005/8/layout/chevron2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E204ADF5-3EBF-49C4-834A-1A49E538AA65}" type="presOf" srcId="{309A85FE-551B-416F-B3CE-FED8C758077F}" destId="{23B06FF8-CE5C-475D-A53B-90B8439635B9}" srcOrd="0" destOrd="0" presId="urn:microsoft.com/office/officeart/2005/8/layout/chevron2"/>
    <dgm:cxn modelId="{30A0A1BD-0406-4895-B19B-26760C4494BF}" type="presOf" srcId="{4A640550-7B4B-4267-9408-E8C4B644C159}" destId="{839B48D0-8BA2-4118-BFAC-07646537138C}" srcOrd="0" destOrd="0" presId="urn:microsoft.com/office/officeart/2005/8/layout/chevron2"/>
    <dgm:cxn modelId="{9DCF3DB7-8B56-40FA-B0AC-34DE8D2CDDD9}" type="presOf" srcId="{448DD588-BDAD-479F-8890-E676941A5969}" destId="{43CDC78C-E10E-444B-94E4-8AE988DE5757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E81A9D52-0796-4A66-9BE0-9752DB58A202}" type="presOf" srcId="{EC365969-FF3D-4619-8852-B9D956D6B656}" destId="{FFC8695E-2342-4D70-B12A-D7091752E104}" srcOrd="0" destOrd="0" presId="urn:microsoft.com/office/officeart/2005/8/layout/chevron2"/>
    <dgm:cxn modelId="{8D78783B-1328-45E8-8157-8BEB1CEC4098}" type="presOf" srcId="{0F45ECBE-68E6-44E8-A2A4-C0195A7E221D}" destId="{57E370A0-1D3B-40FB-9CBC-22C056455502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4C101E7D-9A04-4002-B4F6-01559B0083CB}" type="presOf" srcId="{BDAFEEE3-DC65-4CBC-8566-6AF0078E9E6B}" destId="{52B06B34-14F3-4980-A6FA-5ED78016245B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D6CD729A-BD78-412C-90F7-7C4DBF3B97E8}" type="presParOf" srcId="{1EF85F90-F43C-4198-9B09-8B15083FF004}" destId="{2167E5E2-691B-48F3-954E-3233581087C7}" srcOrd="0" destOrd="0" presId="urn:microsoft.com/office/officeart/2005/8/layout/chevron2"/>
    <dgm:cxn modelId="{5B707376-6F9F-41EF-86F1-9EEE808E056E}" type="presParOf" srcId="{2167E5E2-691B-48F3-954E-3233581087C7}" destId="{57E370A0-1D3B-40FB-9CBC-22C056455502}" srcOrd="0" destOrd="0" presId="urn:microsoft.com/office/officeart/2005/8/layout/chevron2"/>
    <dgm:cxn modelId="{EDABD43F-2209-4CBE-B0FA-8A0EA0B4C1BA}" type="presParOf" srcId="{2167E5E2-691B-48F3-954E-3233581087C7}" destId="{43CDC78C-E10E-444B-94E4-8AE988DE5757}" srcOrd="1" destOrd="0" presId="urn:microsoft.com/office/officeart/2005/8/layout/chevron2"/>
    <dgm:cxn modelId="{E4D85DD2-F663-4641-AFAE-190C5FA96874}" type="presParOf" srcId="{1EF85F90-F43C-4198-9B09-8B15083FF004}" destId="{708F1943-500A-483C-B17A-64AC0BBE4865}" srcOrd="1" destOrd="0" presId="urn:microsoft.com/office/officeart/2005/8/layout/chevron2"/>
    <dgm:cxn modelId="{DA99801D-9D6F-4290-8FDB-297274440BED}" type="presParOf" srcId="{1EF85F90-F43C-4198-9B09-8B15083FF004}" destId="{9A72FBDA-59AA-474C-AEED-52298AF1DBF9}" srcOrd="2" destOrd="0" presId="urn:microsoft.com/office/officeart/2005/8/layout/chevron2"/>
    <dgm:cxn modelId="{34AD72F0-1A92-48E4-8773-95A789B4B521}" type="presParOf" srcId="{9A72FBDA-59AA-474C-AEED-52298AF1DBF9}" destId="{23B06FF8-CE5C-475D-A53B-90B8439635B9}" srcOrd="0" destOrd="0" presId="urn:microsoft.com/office/officeart/2005/8/layout/chevron2"/>
    <dgm:cxn modelId="{BAE915A5-43A5-48ED-91F6-96B29D36064A}" type="presParOf" srcId="{9A72FBDA-59AA-474C-AEED-52298AF1DBF9}" destId="{839B48D0-8BA2-4118-BFAC-07646537138C}" srcOrd="1" destOrd="0" presId="urn:microsoft.com/office/officeart/2005/8/layout/chevron2"/>
    <dgm:cxn modelId="{518F026E-F4A1-4F85-BDB5-22971A821FF9}" type="presParOf" srcId="{1EF85F90-F43C-4198-9B09-8B15083FF004}" destId="{EBC0C23B-1382-42FA-AFE2-9AD9CC8ED210}" srcOrd="3" destOrd="0" presId="urn:microsoft.com/office/officeart/2005/8/layout/chevron2"/>
    <dgm:cxn modelId="{1B264337-B156-4A35-8284-C29A11BBE395}" type="presParOf" srcId="{1EF85F90-F43C-4198-9B09-8B15083FF004}" destId="{4D0DB0F2-16B4-4BD5-B32A-ED7F9DD2340B}" srcOrd="4" destOrd="0" presId="urn:microsoft.com/office/officeart/2005/8/layout/chevron2"/>
    <dgm:cxn modelId="{EBA9AE80-AE5C-4934-B44C-E87A7C242124}" type="presParOf" srcId="{4D0DB0F2-16B4-4BD5-B32A-ED7F9DD2340B}" destId="{52B06B34-14F3-4980-A6FA-5ED78016245B}" srcOrd="0" destOrd="0" presId="urn:microsoft.com/office/officeart/2005/8/layout/chevron2"/>
    <dgm:cxn modelId="{F8679AE3-E015-4D8B-95D6-3729BB071FF1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E68FEF71-2A62-4D59-B23E-9B55CE353986}" type="presOf" srcId="{0F45ECBE-68E6-44E8-A2A4-C0195A7E221D}" destId="{57E370A0-1D3B-40FB-9CBC-22C056455502}" srcOrd="0" destOrd="0" presId="urn:microsoft.com/office/officeart/2005/8/layout/chevron2"/>
    <dgm:cxn modelId="{29A59B79-736E-4E01-8407-6DC6D804D89A}" type="presOf" srcId="{448DD588-BDAD-479F-8890-E676941A5969}" destId="{43CDC78C-E10E-444B-94E4-8AE988DE5757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CCD39D85-4CDA-4E30-BD95-4DF8DFEB1ACA}" type="presOf" srcId="{EC365969-FF3D-4619-8852-B9D956D6B656}" destId="{FFC8695E-2342-4D70-B12A-D7091752E104}" srcOrd="0" destOrd="0" presId="urn:microsoft.com/office/officeart/2005/8/layout/chevron2"/>
    <dgm:cxn modelId="{2DD255D7-C34B-4655-8629-3D1B83DAB8C5}" type="presOf" srcId="{EE34098E-29A8-4B5F-A7A4-CC4067FA7C85}" destId="{1EF85F90-F43C-4198-9B09-8B15083FF004}" srcOrd="0" destOrd="0" presId="urn:microsoft.com/office/officeart/2005/8/layout/chevron2"/>
    <dgm:cxn modelId="{5515A9F0-26CA-49B6-8180-B82C1C4B61EF}" type="presOf" srcId="{4A640550-7B4B-4267-9408-E8C4B644C159}" destId="{839B48D0-8BA2-4118-BFAC-07646537138C}" srcOrd="0" destOrd="0" presId="urn:microsoft.com/office/officeart/2005/8/layout/chevron2"/>
    <dgm:cxn modelId="{4B2040E3-43BA-4A92-86BF-9AFE0DF6B63B}" type="presOf" srcId="{309A85FE-551B-416F-B3CE-FED8C758077F}" destId="{23B06FF8-CE5C-475D-A53B-90B8439635B9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54C97F17-F17F-44D8-AC7F-DA9918684975}" type="presOf" srcId="{BDAFEEE3-DC65-4CBC-8566-6AF0078E9E6B}" destId="{52B06B34-14F3-4980-A6FA-5ED78016245B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D020EC01-99AC-4DFF-8420-39142DDE72A3}" type="presParOf" srcId="{1EF85F90-F43C-4198-9B09-8B15083FF004}" destId="{2167E5E2-691B-48F3-954E-3233581087C7}" srcOrd="0" destOrd="0" presId="urn:microsoft.com/office/officeart/2005/8/layout/chevron2"/>
    <dgm:cxn modelId="{483C62CC-FD09-4626-87BF-B4425284FBAF}" type="presParOf" srcId="{2167E5E2-691B-48F3-954E-3233581087C7}" destId="{57E370A0-1D3B-40FB-9CBC-22C056455502}" srcOrd="0" destOrd="0" presId="urn:microsoft.com/office/officeart/2005/8/layout/chevron2"/>
    <dgm:cxn modelId="{FAF7CF96-A421-493D-9002-D6AE36C6048A}" type="presParOf" srcId="{2167E5E2-691B-48F3-954E-3233581087C7}" destId="{43CDC78C-E10E-444B-94E4-8AE988DE5757}" srcOrd="1" destOrd="0" presId="urn:microsoft.com/office/officeart/2005/8/layout/chevron2"/>
    <dgm:cxn modelId="{8B36F274-D72C-4E8C-948E-5046866F88A6}" type="presParOf" srcId="{1EF85F90-F43C-4198-9B09-8B15083FF004}" destId="{708F1943-500A-483C-B17A-64AC0BBE4865}" srcOrd="1" destOrd="0" presId="urn:microsoft.com/office/officeart/2005/8/layout/chevron2"/>
    <dgm:cxn modelId="{DE43330C-173A-42AB-A109-F0B4F01DE52D}" type="presParOf" srcId="{1EF85F90-F43C-4198-9B09-8B15083FF004}" destId="{9A72FBDA-59AA-474C-AEED-52298AF1DBF9}" srcOrd="2" destOrd="0" presId="urn:microsoft.com/office/officeart/2005/8/layout/chevron2"/>
    <dgm:cxn modelId="{2D974CDD-6F44-47CF-8556-2F5844FDD236}" type="presParOf" srcId="{9A72FBDA-59AA-474C-AEED-52298AF1DBF9}" destId="{23B06FF8-CE5C-475D-A53B-90B8439635B9}" srcOrd="0" destOrd="0" presId="urn:microsoft.com/office/officeart/2005/8/layout/chevron2"/>
    <dgm:cxn modelId="{8BB2CE1C-4509-462F-B1B7-575AF550D552}" type="presParOf" srcId="{9A72FBDA-59AA-474C-AEED-52298AF1DBF9}" destId="{839B48D0-8BA2-4118-BFAC-07646537138C}" srcOrd="1" destOrd="0" presId="urn:microsoft.com/office/officeart/2005/8/layout/chevron2"/>
    <dgm:cxn modelId="{11988B82-7D9B-4014-AA13-EF4C727FF5B5}" type="presParOf" srcId="{1EF85F90-F43C-4198-9B09-8B15083FF004}" destId="{EBC0C23B-1382-42FA-AFE2-9AD9CC8ED210}" srcOrd="3" destOrd="0" presId="urn:microsoft.com/office/officeart/2005/8/layout/chevron2"/>
    <dgm:cxn modelId="{A344CFEC-7856-4D60-937F-9216F6B900E1}" type="presParOf" srcId="{1EF85F90-F43C-4198-9B09-8B15083FF004}" destId="{4D0DB0F2-16B4-4BD5-B32A-ED7F9DD2340B}" srcOrd="4" destOrd="0" presId="urn:microsoft.com/office/officeart/2005/8/layout/chevron2"/>
    <dgm:cxn modelId="{DE7CD92B-F117-43C2-A0C0-892D06303DE0}" type="presParOf" srcId="{4D0DB0F2-16B4-4BD5-B32A-ED7F9DD2340B}" destId="{52B06B34-14F3-4980-A6FA-5ED78016245B}" srcOrd="0" destOrd="0" presId="urn:microsoft.com/office/officeart/2005/8/layout/chevron2"/>
    <dgm:cxn modelId="{F37379E0-3C53-4E07-90D3-994B47534BA6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D169360B-C751-443E-8D32-FEFA8BB2507D}" type="presOf" srcId="{EC365969-FF3D-4619-8852-B9D956D6B656}" destId="{FFC8695E-2342-4D70-B12A-D7091752E104}" srcOrd="0" destOrd="0" presId="urn:microsoft.com/office/officeart/2005/8/layout/chevron2"/>
    <dgm:cxn modelId="{33766218-9624-4108-A482-D8451F70FC5D}" type="presOf" srcId="{4A640550-7B4B-4267-9408-E8C4B644C159}" destId="{839B48D0-8BA2-4118-BFAC-07646537138C}" srcOrd="0" destOrd="0" presId="urn:microsoft.com/office/officeart/2005/8/layout/chevron2"/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8F9E0D7D-0FB9-4D18-9780-4C0DB0CDB8C6}" type="presOf" srcId="{309A85FE-551B-416F-B3CE-FED8C758077F}" destId="{23B06FF8-CE5C-475D-A53B-90B8439635B9}" srcOrd="0" destOrd="0" presId="urn:microsoft.com/office/officeart/2005/8/layout/chevron2"/>
    <dgm:cxn modelId="{2B79AA2D-6812-4C31-9C54-7D5299E501B5}" type="presOf" srcId="{448DD588-BDAD-479F-8890-E676941A5969}" destId="{43CDC78C-E10E-444B-94E4-8AE988DE5757}" srcOrd="0" destOrd="0" presId="urn:microsoft.com/office/officeart/2005/8/layout/chevron2"/>
    <dgm:cxn modelId="{3930E9DC-B53A-415F-97D0-B9385510CBAA}" type="presOf" srcId="{0F45ECBE-68E6-44E8-A2A4-C0195A7E221D}" destId="{57E370A0-1D3B-40FB-9CBC-22C056455502}" srcOrd="0" destOrd="0" presId="urn:microsoft.com/office/officeart/2005/8/layout/chevron2"/>
    <dgm:cxn modelId="{37B1341E-D6E8-4400-9840-B26B7C8DE086}" type="presOf" srcId="{BDAFEEE3-DC65-4CBC-8566-6AF0078E9E6B}" destId="{52B06B34-14F3-4980-A6FA-5ED78016245B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E559E28B-13F2-4E0C-8DE0-67513839C3AD}" type="presOf" srcId="{EE34098E-29A8-4B5F-A7A4-CC4067FA7C85}" destId="{1EF85F90-F43C-4198-9B09-8B15083FF004}" srcOrd="0" destOrd="0" presId="urn:microsoft.com/office/officeart/2005/8/layout/chevron2"/>
    <dgm:cxn modelId="{4CD975E2-824D-40BC-88C9-B01721F2A80C}" type="presParOf" srcId="{1EF85F90-F43C-4198-9B09-8B15083FF004}" destId="{2167E5E2-691B-48F3-954E-3233581087C7}" srcOrd="0" destOrd="0" presId="urn:microsoft.com/office/officeart/2005/8/layout/chevron2"/>
    <dgm:cxn modelId="{48BB8C45-BC95-421E-8231-EB7B0BF940C9}" type="presParOf" srcId="{2167E5E2-691B-48F3-954E-3233581087C7}" destId="{57E370A0-1D3B-40FB-9CBC-22C056455502}" srcOrd="0" destOrd="0" presId="urn:microsoft.com/office/officeart/2005/8/layout/chevron2"/>
    <dgm:cxn modelId="{5391C7B6-9189-4F3D-B854-13950291502A}" type="presParOf" srcId="{2167E5E2-691B-48F3-954E-3233581087C7}" destId="{43CDC78C-E10E-444B-94E4-8AE988DE5757}" srcOrd="1" destOrd="0" presId="urn:microsoft.com/office/officeart/2005/8/layout/chevron2"/>
    <dgm:cxn modelId="{72C62C9D-5862-4933-B503-B58DE03D836E}" type="presParOf" srcId="{1EF85F90-F43C-4198-9B09-8B15083FF004}" destId="{708F1943-500A-483C-B17A-64AC0BBE4865}" srcOrd="1" destOrd="0" presId="urn:microsoft.com/office/officeart/2005/8/layout/chevron2"/>
    <dgm:cxn modelId="{3891EB83-CA0A-4ED6-AE0A-5A5810489AB6}" type="presParOf" srcId="{1EF85F90-F43C-4198-9B09-8B15083FF004}" destId="{9A72FBDA-59AA-474C-AEED-52298AF1DBF9}" srcOrd="2" destOrd="0" presId="urn:microsoft.com/office/officeart/2005/8/layout/chevron2"/>
    <dgm:cxn modelId="{334E1DDA-243D-413E-9FCF-99D10978B647}" type="presParOf" srcId="{9A72FBDA-59AA-474C-AEED-52298AF1DBF9}" destId="{23B06FF8-CE5C-475D-A53B-90B8439635B9}" srcOrd="0" destOrd="0" presId="urn:microsoft.com/office/officeart/2005/8/layout/chevron2"/>
    <dgm:cxn modelId="{893A2D43-4E9B-4B98-A093-3C169785704D}" type="presParOf" srcId="{9A72FBDA-59AA-474C-AEED-52298AF1DBF9}" destId="{839B48D0-8BA2-4118-BFAC-07646537138C}" srcOrd="1" destOrd="0" presId="urn:microsoft.com/office/officeart/2005/8/layout/chevron2"/>
    <dgm:cxn modelId="{A057FF0F-5FBB-4311-8D18-5F360ADB9E68}" type="presParOf" srcId="{1EF85F90-F43C-4198-9B09-8B15083FF004}" destId="{EBC0C23B-1382-42FA-AFE2-9AD9CC8ED210}" srcOrd="3" destOrd="0" presId="urn:microsoft.com/office/officeart/2005/8/layout/chevron2"/>
    <dgm:cxn modelId="{4E7FCE11-C2EB-441C-8C24-C0AB0493E5E1}" type="presParOf" srcId="{1EF85F90-F43C-4198-9B09-8B15083FF004}" destId="{4D0DB0F2-16B4-4BD5-B32A-ED7F9DD2340B}" srcOrd="4" destOrd="0" presId="urn:microsoft.com/office/officeart/2005/8/layout/chevron2"/>
    <dgm:cxn modelId="{B50925AF-51AB-4EBE-A3F6-CF3EF5C5705B}" type="presParOf" srcId="{4D0DB0F2-16B4-4BD5-B32A-ED7F9DD2340B}" destId="{52B06B34-14F3-4980-A6FA-5ED78016245B}" srcOrd="0" destOrd="0" presId="urn:microsoft.com/office/officeart/2005/8/layout/chevron2"/>
    <dgm:cxn modelId="{086EDDE3-9CEA-49C2-B5C8-17BC1FEC4942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AE9F6AB3-2AA8-4259-BDF9-8D2782559DA8}" type="presOf" srcId="{BDAFEEE3-DC65-4CBC-8566-6AF0078E9E6B}" destId="{52B06B34-14F3-4980-A6FA-5ED78016245B}" srcOrd="0" destOrd="0" presId="urn:microsoft.com/office/officeart/2005/8/layout/chevron2"/>
    <dgm:cxn modelId="{451BC068-0ACA-4985-8EEE-37AE14B88E4B}" type="presOf" srcId="{EE34098E-29A8-4B5F-A7A4-CC4067FA7C85}" destId="{1EF85F90-F43C-4198-9B09-8B15083FF004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BC3DCE73-AE87-4182-B70B-9094A87E225C}" type="presOf" srcId="{309A85FE-551B-416F-B3CE-FED8C758077F}" destId="{23B06FF8-CE5C-475D-A53B-90B8439635B9}" srcOrd="0" destOrd="0" presId="urn:microsoft.com/office/officeart/2005/8/layout/chevron2"/>
    <dgm:cxn modelId="{AF9FDBC0-96A1-42D8-BA3B-1D54283CC1C6}" type="presOf" srcId="{448DD588-BDAD-479F-8890-E676941A5969}" destId="{43CDC78C-E10E-444B-94E4-8AE988DE5757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9CF2FA7C-CF52-430F-BE23-10F2CD6FF92B}" type="presOf" srcId="{4A640550-7B4B-4267-9408-E8C4B644C159}" destId="{839B48D0-8BA2-4118-BFAC-07646537138C}" srcOrd="0" destOrd="0" presId="urn:microsoft.com/office/officeart/2005/8/layout/chevron2"/>
    <dgm:cxn modelId="{3E877785-E14A-4E0A-86B0-642FE126F698}" type="presOf" srcId="{0F45ECBE-68E6-44E8-A2A4-C0195A7E221D}" destId="{57E370A0-1D3B-40FB-9CBC-22C056455502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76DDB678-D363-48B2-9A73-D055E11AF5E1}" type="presOf" srcId="{EC365969-FF3D-4619-8852-B9D956D6B656}" destId="{FFC8695E-2342-4D70-B12A-D7091752E104}" srcOrd="0" destOrd="0" presId="urn:microsoft.com/office/officeart/2005/8/layout/chevron2"/>
    <dgm:cxn modelId="{95C88903-153F-4121-9EA5-CCBF4A245431}" type="presParOf" srcId="{1EF85F90-F43C-4198-9B09-8B15083FF004}" destId="{2167E5E2-691B-48F3-954E-3233581087C7}" srcOrd="0" destOrd="0" presId="urn:microsoft.com/office/officeart/2005/8/layout/chevron2"/>
    <dgm:cxn modelId="{E0B18656-0F17-4D6C-8198-3EEEB4D8AC7C}" type="presParOf" srcId="{2167E5E2-691B-48F3-954E-3233581087C7}" destId="{57E370A0-1D3B-40FB-9CBC-22C056455502}" srcOrd="0" destOrd="0" presId="urn:microsoft.com/office/officeart/2005/8/layout/chevron2"/>
    <dgm:cxn modelId="{AAF92D44-7BEF-4287-B129-54FE453283E2}" type="presParOf" srcId="{2167E5E2-691B-48F3-954E-3233581087C7}" destId="{43CDC78C-E10E-444B-94E4-8AE988DE5757}" srcOrd="1" destOrd="0" presId="urn:microsoft.com/office/officeart/2005/8/layout/chevron2"/>
    <dgm:cxn modelId="{FA68733E-A3D3-418B-8646-6DCFA12BDD4B}" type="presParOf" srcId="{1EF85F90-F43C-4198-9B09-8B15083FF004}" destId="{708F1943-500A-483C-B17A-64AC0BBE4865}" srcOrd="1" destOrd="0" presId="urn:microsoft.com/office/officeart/2005/8/layout/chevron2"/>
    <dgm:cxn modelId="{7C8C2137-E377-426B-9681-6628C8BC7295}" type="presParOf" srcId="{1EF85F90-F43C-4198-9B09-8B15083FF004}" destId="{9A72FBDA-59AA-474C-AEED-52298AF1DBF9}" srcOrd="2" destOrd="0" presId="urn:microsoft.com/office/officeart/2005/8/layout/chevron2"/>
    <dgm:cxn modelId="{E01ADD68-FC49-432B-B680-672C9A0B8CCC}" type="presParOf" srcId="{9A72FBDA-59AA-474C-AEED-52298AF1DBF9}" destId="{23B06FF8-CE5C-475D-A53B-90B8439635B9}" srcOrd="0" destOrd="0" presId="urn:microsoft.com/office/officeart/2005/8/layout/chevron2"/>
    <dgm:cxn modelId="{5A8158F2-776B-47E7-9744-B795C955FA4E}" type="presParOf" srcId="{9A72FBDA-59AA-474C-AEED-52298AF1DBF9}" destId="{839B48D0-8BA2-4118-BFAC-07646537138C}" srcOrd="1" destOrd="0" presId="urn:microsoft.com/office/officeart/2005/8/layout/chevron2"/>
    <dgm:cxn modelId="{7103E613-B1C2-4057-BF55-6D2B3F468877}" type="presParOf" srcId="{1EF85F90-F43C-4198-9B09-8B15083FF004}" destId="{EBC0C23B-1382-42FA-AFE2-9AD9CC8ED210}" srcOrd="3" destOrd="0" presId="urn:microsoft.com/office/officeart/2005/8/layout/chevron2"/>
    <dgm:cxn modelId="{2F1E9529-4A4A-4758-9214-6C0329AEC7F0}" type="presParOf" srcId="{1EF85F90-F43C-4198-9B09-8B15083FF004}" destId="{4D0DB0F2-16B4-4BD5-B32A-ED7F9DD2340B}" srcOrd="4" destOrd="0" presId="urn:microsoft.com/office/officeart/2005/8/layout/chevron2"/>
    <dgm:cxn modelId="{6D3AAD32-7E2B-43BB-B6D7-FBE7A873CA0E}" type="presParOf" srcId="{4D0DB0F2-16B4-4BD5-B32A-ED7F9DD2340B}" destId="{52B06B34-14F3-4980-A6FA-5ED78016245B}" srcOrd="0" destOrd="0" presId="urn:microsoft.com/office/officeart/2005/8/layout/chevron2"/>
    <dgm:cxn modelId="{8DF8BCD2-DCBE-4601-B6F1-D33A8E676006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6303CCB1-1000-4880-8021-A89A2B55D988}" type="presOf" srcId="{4A640550-7B4B-4267-9408-E8C4B644C159}" destId="{839B48D0-8BA2-4118-BFAC-07646537138C}" srcOrd="0" destOrd="0" presId="urn:microsoft.com/office/officeart/2005/8/layout/chevron2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BBDFCA29-4C65-43B1-B072-700130AAC07D}" type="presOf" srcId="{EE34098E-29A8-4B5F-A7A4-CC4067FA7C85}" destId="{1EF85F90-F43C-4198-9B09-8B15083FF004}" srcOrd="0" destOrd="0" presId="urn:microsoft.com/office/officeart/2005/8/layout/chevron2"/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D88ABF73-4020-420E-8FE7-E2F03D4E7807}" type="presOf" srcId="{309A85FE-551B-416F-B3CE-FED8C758077F}" destId="{23B06FF8-CE5C-475D-A53B-90B8439635B9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850526FE-7E6E-48D3-B799-BF3D04F60EE2}" type="presOf" srcId="{BDAFEEE3-DC65-4CBC-8566-6AF0078E9E6B}" destId="{52B06B34-14F3-4980-A6FA-5ED78016245B}" srcOrd="0" destOrd="0" presId="urn:microsoft.com/office/officeart/2005/8/layout/chevron2"/>
    <dgm:cxn modelId="{3C1C488A-EC85-4B3C-8320-8494DFDEFD87}" type="presOf" srcId="{0F45ECBE-68E6-44E8-A2A4-C0195A7E221D}" destId="{57E370A0-1D3B-40FB-9CBC-22C056455502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B9EA5BC0-9352-43B6-948A-BE8E2414C54A}" type="presOf" srcId="{448DD588-BDAD-479F-8890-E676941A5969}" destId="{43CDC78C-E10E-444B-94E4-8AE988DE5757}" srcOrd="0" destOrd="0" presId="urn:microsoft.com/office/officeart/2005/8/layout/chevron2"/>
    <dgm:cxn modelId="{CB7F2337-5D21-4C29-B28C-76B33BC50C0E}" type="presOf" srcId="{EC365969-FF3D-4619-8852-B9D956D6B656}" destId="{FFC8695E-2342-4D70-B12A-D7091752E104}" srcOrd="0" destOrd="0" presId="urn:microsoft.com/office/officeart/2005/8/layout/chevron2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0E43B988-4002-4BFB-8334-1D6FF29A2996}" type="presParOf" srcId="{1EF85F90-F43C-4198-9B09-8B15083FF004}" destId="{2167E5E2-691B-48F3-954E-3233581087C7}" srcOrd="0" destOrd="0" presId="urn:microsoft.com/office/officeart/2005/8/layout/chevron2"/>
    <dgm:cxn modelId="{1A7151F6-5E65-4DCD-8A81-FDA4D3B3152B}" type="presParOf" srcId="{2167E5E2-691B-48F3-954E-3233581087C7}" destId="{57E370A0-1D3B-40FB-9CBC-22C056455502}" srcOrd="0" destOrd="0" presId="urn:microsoft.com/office/officeart/2005/8/layout/chevron2"/>
    <dgm:cxn modelId="{A79D2270-7221-4E86-A549-90B8F90FF732}" type="presParOf" srcId="{2167E5E2-691B-48F3-954E-3233581087C7}" destId="{43CDC78C-E10E-444B-94E4-8AE988DE5757}" srcOrd="1" destOrd="0" presId="urn:microsoft.com/office/officeart/2005/8/layout/chevron2"/>
    <dgm:cxn modelId="{51D1E615-60F1-475E-B34D-E29BB8D471A6}" type="presParOf" srcId="{1EF85F90-F43C-4198-9B09-8B15083FF004}" destId="{708F1943-500A-483C-B17A-64AC0BBE4865}" srcOrd="1" destOrd="0" presId="urn:microsoft.com/office/officeart/2005/8/layout/chevron2"/>
    <dgm:cxn modelId="{EF5D0F4B-2DBC-4475-9D24-71773BEEC748}" type="presParOf" srcId="{1EF85F90-F43C-4198-9B09-8B15083FF004}" destId="{9A72FBDA-59AA-474C-AEED-52298AF1DBF9}" srcOrd="2" destOrd="0" presId="urn:microsoft.com/office/officeart/2005/8/layout/chevron2"/>
    <dgm:cxn modelId="{E75739C6-E9CE-4324-9270-682C76752F15}" type="presParOf" srcId="{9A72FBDA-59AA-474C-AEED-52298AF1DBF9}" destId="{23B06FF8-CE5C-475D-A53B-90B8439635B9}" srcOrd="0" destOrd="0" presId="urn:microsoft.com/office/officeart/2005/8/layout/chevron2"/>
    <dgm:cxn modelId="{578BD868-3ED1-4866-ADE8-ECFF0D53C4FC}" type="presParOf" srcId="{9A72FBDA-59AA-474C-AEED-52298AF1DBF9}" destId="{839B48D0-8BA2-4118-BFAC-07646537138C}" srcOrd="1" destOrd="0" presId="urn:microsoft.com/office/officeart/2005/8/layout/chevron2"/>
    <dgm:cxn modelId="{F4B4FBF2-B725-41DB-8156-4AAF0D740E9A}" type="presParOf" srcId="{1EF85F90-F43C-4198-9B09-8B15083FF004}" destId="{EBC0C23B-1382-42FA-AFE2-9AD9CC8ED210}" srcOrd="3" destOrd="0" presId="urn:microsoft.com/office/officeart/2005/8/layout/chevron2"/>
    <dgm:cxn modelId="{BCD2C080-5538-40A7-94E5-13EC32D02C94}" type="presParOf" srcId="{1EF85F90-F43C-4198-9B09-8B15083FF004}" destId="{4D0DB0F2-16B4-4BD5-B32A-ED7F9DD2340B}" srcOrd="4" destOrd="0" presId="urn:microsoft.com/office/officeart/2005/8/layout/chevron2"/>
    <dgm:cxn modelId="{8BCFB382-79A2-40C5-A2A4-082E7301D5DB}" type="presParOf" srcId="{4D0DB0F2-16B4-4BD5-B32A-ED7F9DD2340B}" destId="{52B06B34-14F3-4980-A6FA-5ED78016245B}" srcOrd="0" destOrd="0" presId="urn:microsoft.com/office/officeart/2005/8/layout/chevron2"/>
    <dgm:cxn modelId="{F3CF0684-0908-48AC-B973-34B5D6258E36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899ED4DF-CFA9-4D84-81B1-76F9E04CFE0F}" type="presOf" srcId="{4A640550-7B4B-4267-9408-E8C4B644C159}" destId="{839B48D0-8BA2-4118-BFAC-07646537138C}" srcOrd="0" destOrd="0" presId="urn:microsoft.com/office/officeart/2005/8/layout/chevron2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0E1E185D-D0B0-4AA2-B99E-EC3CD067E24C}" type="presOf" srcId="{448DD588-BDAD-479F-8890-E676941A5969}" destId="{43CDC78C-E10E-444B-94E4-8AE988DE5757}" srcOrd="0" destOrd="0" presId="urn:microsoft.com/office/officeart/2005/8/layout/chevron2"/>
    <dgm:cxn modelId="{A97EF233-39C7-49CA-951F-E7EF92929E24}" type="presOf" srcId="{BDAFEEE3-DC65-4CBC-8566-6AF0078E9E6B}" destId="{52B06B34-14F3-4980-A6FA-5ED78016245B}" srcOrd="0" destOrd="0" presId="urn:microsoft.com/office/officeart/2005/8/layout/chevron2"/>
    <dgm:cxn modelId="{CAFC643E-4651-4137-808D-FC58184B28C0}" type="presOf" srcId="{0F45ECBE-68E6-44E8-A2A4-C0195A7E221D}" destId="{57E370A0-1D3B-40FB-9CBC-22C056455502}" srcOrd="0" destOrd="0" presId="urn:microsoft.com/office/officeart/2005/8/layout/chevron2"/>
    <dgm:cxn modelId="{5B39D583-CC07-46BE-9C55-7A1FEDDE739A}" type="presOf" srcId="{EC365969-FF3D-4619-8852-B9D956D6B656}" destId="{FFC8695E-2342-4D70-B12A-D7091752E104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B77BE969-393B-491B-B799-D9ACAF1DFA42}" type="presOf" srcId="{EE34098E-29A8-4B5F-A7A4-CC4067FA7C85}" destId="{1EF85F90-F43C-4198-9B09-8B15083FF004}" srcOrd="0" destOrd="0" presId="urn:microsoft.com/office/officeart/2005/8/layout/chevron2"/>
    <dgm:cxn modelId="{298C5CB8-138E-402A-823C-5C10CC47FC8F}" type="presOf" srcId="{309A85FE-551B-416F-B3CE-FED8C758077F}" destId="{23B06FF8-CE5C-475D-A53B-90B8439635B9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089C30A9-0ADC-49AD-BD1E-EE8C7F135493}" type="presParOf" srcId="{1EF85F90-F43C-4198-9B09-8B15083FF004}" destId="{2167E5E2-691B-48F3-954E-3233581087C7}" srcOrd="0" destOrd="0" presId="urn:microsoft.com/office/officeart/2005/8/layout/chevron2"/>
    <dgm:cxn modelId="{5C951AC6-3FC6-4328-8507-E69D8B89CCA8}" type="presParOf" srcId="{2167E5E2-691B-48F3-954E-3233581087C7}" destId="{57E370A0-1D3B-40FB-9CBC-22C056455502}" srcOrd="0" destOrd="0" presId="urn:microsoft.com/office/officeart/2005/8/layout/chevron2"/>
    <dgm:cxn modelId="{138F8C2C-4AEE-4E4C-8C7D-FE3EBACB49BE}" type="presParOf" srcId="{2167E5E2-691B-48F3-954E-3233581087C7}" destId="{43CDC78C-E10E-444B-94E4-8AE988DE5757}" srcOrd="1" destOrd="0" presId="urn:microsoft.com/office/officeart/2005/8/layout/chevron2"/>
    <dgm:cxn modelId="{A9BC7F2B-F341-4B66-AA56-C4684D2A72CB}" type="presParOf" srcId="{1EF85F90-F43C-4198-9B09-8B15083FF004}" destId="{708F1943-500A-483C-B17A-64AC0BBE4865}" srcOrd="1" destOrd="0" presId="urn:microsoft.com/office/officeart/2005/8/layout/chevron2"/>
    <dgm:cxn modelId="{EEBC9104-0B37-479D-AC71-4DF2D0B101FA}" type="presParOf" srcId="{1EF85F90-F43C-4198-9B09-8B15083FF004}" destId="{9A72FBDA-59AA-474C-AEED-52298AF1DBF9}" srcOrd="2" destOrd="0" presId="urn:microsoft.com/office/officeart/2005/8/layout/chevron2"/>
    <dgm:cxn modelId="{6C50B380-5458-4D01-ACFF-9C4BF5F70EB1}" type="presParOf" srcId="{9A72FBDA-59AA-474C-AEED-52298AF1DBF9}" destId="{23B06FF8-CE5C-475D-A53B-90B8439635B9}" srcOrd="0" destOrd="0" presId="urn:microsoft.com/office/officeart/2005/8/layout/chevron2"/>
    <dgm:cxn modelId="{98238247-2ECD-4909-B9E2-9DEEB21344E3}" type="presParOf" srcId="{9A72FBDA-59AA-474C-AEED-52298AF1DBF9}" destId="{839B48D0-8BA2-4118-BFAC-07646537138C}" srcOrd="1" destOrd="0" presId="urn:microsoft.com/office/officeart/2005/8/layout/chevron2"/>
    <dgm:cxn modelId="{070BAD3D-C0D4-4EBB-B0A2-44372ACF33CB}" type="presParOf" srcId="{1EF85F90-F43C-4198-9B09-8B15083FF004}" destId="{EBC0C23B-1382-42FA-AFE2-9AD9CC8ED210}" srcOrd="3" destOrd="0" presId="urn:microsoft.com/office/officeart/2005/8/layout/chevron2"/>
    <dgm:cxn modelId="{D00D9E3A-E900-4811-B598-C2166C56DA4C}" type="presParOf" srcId="{1EF85F90-F43C-4198-9B09-8B15083FF004}" destId="{4D0DB0F2-16B4-4BD5-B32A-ED7F9DD2340B}" srcOrd="4" destOrd="0" presId="urn:microsoft.com/office/officeart/2005/8/layout/chevron2"/>
    <dgm:cxn modelId="{3A19496B-F185-409C-B920-F5FDE3558BB2}" type="presParOf" srcId="{4D0DB0F2-16B4-4BD5-B32A-ED7F9DD2340B}" destId="{52B06B34-14F3-4980-A6FA-5ED78016245B}" srcOrd="0" destOrd="0" presId="urn:microsoft.com/office/officeart/2005/8/layout/chevron2"/>
    <dgm:cxn modelId="{EA8B5B48-44E5-4759-8D13-F7D085EFDFAE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34098E-29A8-4B5F-A7A4-CC4067FA7C85}" type="doc">
      <dgm:prSet loTypeId="urn:microsoft.com/office/officeart/2005/8/layout/chevron2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s-VE"/>
        </a:p>
      </dgm:t>
    </dgm:pt>
    <dgm:pt modelId="{0F45ECBE-68E6-44E8-A2A4-C0195A7E221D}">
      <dgm:prSet phldrT="[Texto]" phldr="1"/>
      <dgm:spPr/>
      <dgm:t>
        <a:bodyPr/>
        <a:lstStyle/>
        <a:p>
          <a:endParaRPr lang="es-VE" dirty="0"/>
        </a:p>
      </dgm:t>
    </dgm:pt>
    <dgm:pt modelId="{629277C2-C19A-4072-9938-3967DEEB353B}" type="parTrans" cxnId="{D204B870-DBA2-4108-A449-C4F08A1C9AA1}">
      <dgm:prSet/>
      <dgm:spPr/>
      <dgm:t>
        <a:bodyPr/>
        <a:lstStyle/>
        <a:p>
          <a:endParaRPr lang="es-VE"/>
        </a:p>
      </dgm:t>
    </dgm:pt>
    <dgm:pt modelId="{B2EFE9B6-511E-4BB0-800C-540F6D4A0C70}" type="sibTrans" cxnId="{D204B870-DBA2-4108-A449-C4F08A1C9AA1}">
      <dgm:prSet/>
      <dgm:spPr/>
      <dgm:t>
        <a:bodyPr/>
        <a:lstStyle/>
        <a:p>
          <a:endParaRPr lang="es-VE"/>
        </a:p>
      </dgm:t>
    </dgm:pt>
    <dgm:pt modelId="{448DD588-BDAD-479F-8890-E676941A596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C648-EF55-4A89-90FB-9E4667DE8CB0}" type="parTrans" cxnId="{90469DEE-DBA7-4FBB-A294-245CBF5F03DE}">
      <dgm:prSet/>
      <dgm:spPr/>
      <dgm:t>
        <a:bodyPr/>
        <a:lstStyle/>
        <a:p>
          <a:endParaRPr lang="es-VE"/>
        </a:p>
      </dgm:t>
    </dgm:pt>
    <dgm:pt modelId="{A2E9BE84-0FA2-4568-B1E3-F02057EDF60D}" type="sibTrans" cxnId="{90469DEE-DBA7-4FBB-A294-245CBF5F03DE}">
      <dgm:prSet/>
      <dgm:spPr/>
      <dgm:t>
        <a:bodyPr/>
        <a:lstStyle/>
        <a:p>
          <a:endParaRPr lang="es-VE"/>
        </a:p>
      </dgm:t>
    </dgm:pt>
    <dgm:pt modelId="{309A85FE-551B-416F-B3CE-FED8C758077F}">
      <dgm:prSet phldrT="[Texto]" phldr="1"/>
      <dgm:spPr/>
      <dgm:t>
        <a:bodyPr/>
        <a:lstStyle/>
        <a:p>
          <a:endParaRPr lang="es-VE" dirty="0"/>
        </a:p>
      </dgm:t>
    </dgm:pt>
    <dgm:pt modelId="{FE3901F7-D0F7-4FED-98C1-71C6E594B101}" type="parTrans" cxnId="{6F68CB3A-3D7E-454D-97FB-69A8E2772B83}">
      <dgm:prSet/>
      <dgm:spPr/>
      <dgm:t>
        <a:bodyPr/>
        <a:lstStyle/>
        <a:p>
          <a:endParaRPr lang="es-VE"/>
        </a:p>
      </dgm:t>
    </dgm:pt>
    <dgm:pt modelId="{945A4171-5447-48CD-A25D-84F5215A12C7}" type="sibTrans" cxnId="{6F68CB3A-3D7E-454D-97FB-69A8E2772B83}">
      <dgm:prSet/>
      <dgm:spPr/>
      <dgm:t>
        <a:bodyPr/>
        <a:lstStyle/>
        <a:p>
          <a:endParaRPr lang="es-VE"/>
        </a:p>
      </dgm:t>
    </dgm:pt>
    <dgm:pt modelId="{4A640550-7B4B-4267-9408-E8C4B644C159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49510-E671-4B08-B12B-AE099236083A}" type="parTrans" cxnId="{2ECC5A94-9FA3-4E99-8C1A-0A1ADCAD424F}">
      <dgm:prSet/>
      <dgm:spPr/>
      <dgm:t>
        <a:bodyPr/>
        <a:lstStyle/>
        <a:p>
          <a:endParaRPr lang="es-VE"/>
        </a:p>
      </dgm:t>
    </dgm:pt>
    <dgm:pt modelId="{05FE8485-099C-4611-81D3-AE0FD81233F3}" type="sibTrans" cxnId="{2ECC5A94-9FA3-4E99-8C1A-0A1ADCAD424F}">
      <dgm:prSet/>
      <dgm:spPr/>
      <dgm:t>
        <a:bodyPr/>
        <a:lstStyle/>
        <a:p>
          <a:endParaRPr lang="es-VE"/>
        </a:p>
      </dgm:t>
    </dgm:pt>
    <dgm:pt modelId="{BDAFEEE3-DC65-4CBC-8566-6AF0078E9E6B}">
      <dgm:prSet phldrT="[Texto]" phldr="1"/>
      <dgm:spPr/>
      <dgm:t>
        <a:bodyPr/>
        <a:lstStyle/>
        <a:p>
          <a:endParaRPr lang="es-VE"/>
        </a:p>
      </dgm:t>
    </dgm:pt>
    <dgm:pt modelId="{00BC5801-BA84-49E1-A4E1-511D24231E50}" type="parTrans" cxnId="{5A86AB6A-C6B4-4099-9DD6-121ED5AAF026}">
      <dgm:prSet/>
      <dgm:spPr/>
      <dgm:t>
        <a:bodyPr/>
        <a:lstStyle/>
        <a:p>
          <a:endParaRPr lang="es-VE"/>
        </a:p>
      </dgm:t>
    </dgm:pt>
    <dgm:pt modelId="{541B4D31-AB80-4084-B74A-4BC4B307BCC9}" type="sibTrans" cxnId="{5A86AB6A-C6B4-4099-9DD6-121ED5AAF026}">
      <dgm:prSet/>
      <dgm:spPr/>
      <dgm:t>
        <a:bodyPr/>
        <a:lstStyle/>
        <a:p>
          <a:endParaRPr lang="es-VE"/>
        </a:p>
      </dgm:t>
    </dgm:pt>
    <dgm:pt modelId="{EC365969-FF3D-4619-8852-B9D956D6B656}">
      <dgm:prSet phldrT="[Texto]"/>
      <dgm:spPr/>
      <dgm:t>
        <a:bodyPr/>
        <a:lstStyle/>
        <a:p>
          <a:r>
            <a:rPr lang="es-VE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0689-7572-44AD-9747-D3130CF670C9}" type="parTrans" cxnId="{9963AD87-D70E-4685-A12C-41580C12A223}">
      <dgm:prSet/>
      <dgm:spPr/>
      <dgm:t>
        <a:bodyPr/>
        <a:lstStyle/>
        <a:p>
          <a:endParaRPr lang="es-VE"/>
        </a:p>
      </dgm:t>
    </dgm:pt>
    <dgm:pt modelId="{1800976A-33E4-4BBF-BD0D-B76139E68B91}" type="sibTrans" cxnId="{9963AD87-D70E-4685-A12C-41580C12A223}">
      <dgm:prSet/>
      <dgm:spPr/>
      <dgm:t>
        <a:bodyPr/>
        <a:lstStyle/>
        <a:p>
          <a:endParaRPr lang="es-VE"/>
        </a:p>
      </dgm:t>
    </dgm:pt>
    <dgm:pt modelId="{1EF85F90-F43C-4198-9B09-8B15083FF004}" type="pres">
      <dgm:prSet presAssocID="{EE34098E-29A8-4B5F-A7A4-CC4067FA7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67E5E2-691B-48F3-954E-3233581087C7}" type="pres">
      <dgm:prSet presAssocID="{0F45ECBE-68E6-44E8-A2A4-C0195A7E221D}" presName="composite" presStyleCnt="0"/>
      <dgm:spPr/>
    </dgm:pt>
    <dgm:pt modelId="{57E370A0-1D3B-40FB-9CBC-22C056455502}" type="pres">
      <dgm:prSet presAssocID="{0F45ECBE-68E6-44E8-A2A4-C0195A7E2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CDC78C-E10E-444B-94E4-8AE988DE5757}" type="pres">
      <dgm:prSet presAssocID="{0F45ECBE-68E6-44E8-A2A4-C0195A7E2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8F1943-500A-483C-B17A-64AC0BBE4865}" type="pres">
      <dgm:prSet presAssocID="{B2EFE9B6-511E-4BB0-800C-540F6D4A0C70}" presName="sp" presStyleCnt="0"/>
      <dgm:spPr/>
    </dgm:pt>
    <dgm:pt modelId="{9A72FBDA-59AA-474C-AEED-52298AF1DBF9}" type="pres">
      <dgm:prSet presAssocID="{309A85FE-551B-416F-B3CE-FED8C758077F}" presName="composite" presStyleCnt="0"/>
      <dgm:spPr/>
    </dgm:pt>
    <dgm:pt modelId="{23B06FF8-CE5C-475D-A53B-90B8439635B9}" type="pres">
      <dgm:prSet presAssocID="{309A85FE-551B-416F-B3CE-FED8C7580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9B48D0-8BA2-4118-BFAC-07646537138C}" type="pres">
      <dgm:prSet presAssocID="{309A85FE-551B-416F-B3CE-FED8C75807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C0C23B-1382-42FA-AFE2-9AD9CC8ED210}" type="pres">
      <dgm:prSet presAssocID="{945A4171-5447-48CD-A25D-84F5215A12C7}" presName="sp" presStyleCnt="0"/>
      <dgm:spPr/>
    </dgm:pt>
    <dgm:pt modelId="{4D0DB0F2-16B4-4BD5-B32A-ED7F9DD2340B}" type="pres">
      <dgm:prSet presAssocID="{BDAFEEE3-DC65-4CBC-8566-6AF0078E9E6B}" presName="composite" presStyleCnt="0"/>
      <dgm:spPr/>
    </dgm:pt>
    <dgm:pt modelId="{52B06B34-14F3-4980-A6FA-5ED78016245B}" type="pres">
      <dgm:prSet presAssocID="{BDAFEEE3-DC65-4CBC-8566-6AF0078E9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C8695E-2342-4D70-B12A-D7091752E104}" type="pres">
      <dgm:prSet presAssocID="{BDAFEEE3-DC65-4CBC-8566-6AF0078E9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A86AB6A-C6B4-4099-9DD6-121ED5AAF026}" srcId="{EE34098E-29A8-4B5F-A7A4-CC4067FA7C85}" destId="{BDAFEEE3-DC65-4CBC-8566-6AF0078E9E6B}" srcOrd="2" destOrd="0" parTransId="{00BC5801-BA84-49E1-A4E1-511D24231E50}" sibTransId="{541B4D31-AB80-4084-B74A-4BC4B307BCC9}"/>
    <dgm:cxn modelId="{6F68CB3A-3D7E-454D-97FB-69A8E2772B83}" srcId="{EE34098E-29A8-4B5F-A7A4-CC4067FA7C85}" destId="{309A85FE-551B-416F-B3CE-FED8C758077F}" srcOrd="1" destOrd="0" parTransId="{FE3901F7-D0F7-4FED-98C1-71C6E594B101}" sibTransId="{945A4171-5447-48CD-A25D-84F5215A12C7}"/>
    <dgm:cxn modelId="{2ECC5A94-9FA3-4E99-8C1A-0A1ADCAD424F}" srcId="{309A85FE-551B-416F-B3CE-FED8C758077F}" destId="{4A640550-7B4B-4267-9408-E8C4B644C159}" srcOrd="0" destOrd="0" parTransId="{30049510-E671-4B08-B12B-AE099236083A}" sibTransId="{05FE8485-099C-4611-81D3-AE0FD81233F3}"/>
    <dgm:cxn modelId="{531405BE-469A-4579-B0F2-BD110C12FDFA}" type="presOf" srcId="{448DD588-BDAD-479F-8890-E676941A5969}" destId="{43CDC78C-E10E-444B-94E4-8AE988DE5757}" srcOrd="0" destOrd="0" presId="urn:microsoft.com/office/officeart/2005/8/layout/chevron2"/>
    <dgm:cxn modelId="{90469DEE-DBA7-4FBB-A294-245CBF5F03DE}" srcId="{0F45ECBE-68E6-44E8-A2A4-C0195A7E221D}" destId="{448DD588-BDAD-479F-8890-E676941A5969}" srcOrd="0" destOrd="0" parTransId="{B88CC648-EF55-4A89-90FB-9E4667DE8CB0}" sibTransId="{A2E9BE84-0FA2-4568-B1E3-F02057EDF60D}"/>
    <dgm:cxn modelId="{8A780191-B36D-425A-84F2-E8B414D0EC86}" type="presOf" srcId="{EC365969-FF3D-4619-8852-B9D956D6B656}" destId="{FFC8695E-2342-4D70-B12A-D7091752E104}" srcOrd="0" destOrd="0" presId="urn:microsoft.com/office/officeart/2005/8/layout/chevron2"/>
    <dgm:cxn modelId="{69FB517E-1C11-48C0-A7B8-F06FDF2DF404}" type="presOf" srcId="{EE34098E-29A8-4B5F-A7A4-CC4067FA7C85}" destId="{1EF85F90-F43C-4198-9B09-8B15083FF004}" srcOrd="0" destOrd="0" presId="urn:microsoft.com/office/officeart/2005/8/layout/chevron2"/>
    <dgm:cxn modelId="{D93AC974-5B61-455D-9094-F8BD2DFFFDB9}" type="presOf" srcId="{0F45ECBE-68E6-44E8-A2A4-C0195A7E221D}" destId="{57E370A0-1D3B-40FB-9CBC-22C056455502}" srcOrd="0" destOrd="0" presId="urn:microsoft.com/office/officeart/2005/8/layout/chevron2"/>
    <dgm:cxn modelId="{5FD766E2-5937-4C47-B84F-BEF29DA2E5D6}" type="presOf" srcId="{BDAFEEE3-DC65-4CBC-8566-6AF0078E9E6B}" destId="{52B06B34-14F3-4980-A6FA-5ED78016245B}" srcOrd="0" destOrd="0" presId="urn:microsoft.com/office/officeart/2005/8/layout/chevron2"/>
    <dgm:cxn modelId="{9963AD87-D70E-4685-A12C-41580C12A223}" srcId="{BDAFEEE3-DC65-4CBC-8566-6AF0078E9E6B}" destId="{EC365969-FF3D-4619-8852-B9D956D6B656}" srcOrd="0" destOrd="0" parTransId="{FCB00689-7572-44AD-9747-D3130CF670C9}" sibTransId="{1800976A-33E4-4BBF-BD0D-B76139E68B91}"/>
    <dgm:cxn modelId="{66AEA9A2-BBF3-4A48-AC1A-97875ED27853}" type="presOf" srcId="{309A85FE-551B-416F-B3CE-FED8C758077F}" destId="{23B06FF8-CE5C-475D-A53B-90B8439635B9}" srcOrd="0" destOrd="0" presId="urn:microsoft.com/office/officeart/2005/8/layout/chevron2"/>
    <dgm:cxn modelId="{D204B870-DBA2-4108-A449-C4F08A1C9AA1}" srcId="{EE34098E-29A8-4B5F-A7A4-CC4067FA7C85}" destId="{0F45ECBE-68E6-44E8-A2A4-C0195A7E221D}" srcOrd="0" destOrd="0" parTransId="{629277C2-C19A-4072-9938-3967DEEB353B}" sibTransId="{B2EFE9B6-511E-4BB0-800C-540F6D4A0C70}"/>
    <dgm:cxn modelId="{BE41ADFB-9EAD-4CD6-94C0-20212E2D5138}" type="presOf" srcId="{4A640550-7B4B-4267-9408-E8C4B644C159}" destId="{839B48D0-8BA2-4118-BFAC-07646537138C}" srcOrd="0" destOrd="0" presId="urn:microsoft.com/office/officeart/2005/8/layout/chevron2"/>
    <dgm:cxn modelId="{8FB789F5-180D-4C83-9CCE-B525DA50FB21}" type="presParOf" srcId="{1EF85F90-F43C-4198-9B09-8B15083FF004}" destId="{2167E5E2-691B-48F3-954E-3233581087C7}" srcOrd="0" destOrd="0" presId="urn:microsoft.com/office/officeart/2005/8/layout/chevron2"/>
    <dgm:cxn modelId="{7B36B2C0-DFD6-49C6-BE00-FE02AC62D92F}" type="presParOf" srcId="{2167E5E2-691B-48F3-954E-3233581087C7}" destId="{57E370A0-1D3B-40FB-9CBC-22C056455502}" srcOrd="0" destOrd="0" presId="urn:microsoft.com/office/officeart/2005/8/layout/chevron2"/>
    <dgm:cxn modelId="{802FF1AB-A3EF-4F42-921F-8731DD38360E}" type="presParOf" srcId="{2167E5E2-691B-48F3-954E-3233581087C7}" destId="{43CDC78C-E10E-444B-94E4-8AE988DE5757}" srcOrd="1" destOrd="0" presId="urn:microsoft.com/office/officeart/2005/8/layout/chevron2"/>
    <dgm:cxn modelId="{09D682BC-5666-4C9D-A221-22E32AF774A4}" type="presParOf" srcId="{1EF85F90-F43C-4198-9B09-8B15083FF004}" destId="{708F1943-500A-483C-B17A-64AC0BBE4865}" srcOrd="1" destOrd="0" presId="urn:microsoft.com/office/officeart/2005/8/layout/chevron2"/>
    <dgm:cxn modelId="{1A90C787-CA30-4C4D-BA1C-22549536CE67}" type="presParOf" srcId="{1EF85F90-F43C-4198-9B09-8B15083FF004}" destId="{9A72FBDA-59AA-474C-AEED-52298AF1DBF9}" srcOrd="2" destOrd="0" presId="urn:microsoft.com/office/officeart/2005/8/layout/chevron2"/>
    <dgm:cxn modelId="{921D34C8-C6DD-41EE-92FB-D7233C4B94AC}" type="presParOf" srcId="{9A72FBDA-59AA-474C-AEED-52298AF1DBF9}" destId="{23B06FF8-CE5C-475D-A53B-90B8439635B9}" srcOrd="0" destOrd="0" presId="urn:microsoft.com/office/officeart/2005/8/layout/chevron2"/>
    <dgm:cxn modelId="{98BDA6CD-D3AC-4418-8F81-65ACC4D8C24B}" type="presParOf" srcId="{9A72FBDA-59AA-474C-AEED-52298AF1DBF9}" destId="{839B48D0-8BA2-4118-BFAC-07646537138C}" srcOrd="1" destOrd="0" presId="urn:microsoft.com/office/officeart/2005/8/layout/chevron2"/>
    <dgm:cxn modelId="{3A1E8948-30E3-4558-AA10-75DA83D2DCA8}" type="presParOf" srcId="{1EF85F90-F43C-4198-9B09-8B15083FF004}" destId="{EBC0C23B-1382-42FA-AFE2-9AD9CC8ED210}" srcOrd="3" destOrd="0" presId="urn:microsoft.com/office/officeart/2005/8/layout/chevron2"/>
    <dgm:cxn modelId="{BC944FEC-89DB-4EF3-B402-3196E4322D54}" type="presParOf" srcId="{1EF85F90-F43C-4198-9B09-8B15083FF004}" destId="{4D0DB0F2-16B4-4BD5-B32A-ED7F9DD2340B}" srcOrd="4" destOrd="0" presId="urn:microsoft.com/office/officeart/2005/8/layout/chevron2"/>
    <dgm:cxn modelId="{D3A1AB7B-96D7-4E91-9B95-34AF369E8943}" type="presParOf" srcId="{4D0DB0F2-16B4-4BD5-B32A-ED7F9DD2340B}" destId="{52B06B34-14F3-4980-A6FA-5ED78016245B}" srcOrd="0" destOrd="0" presId="urn:microsoft.com/office/officeart/2005/8/layout/chevron2"/>
    <dgm:cxn modelId="{44472005-8AFD-4DFA-8B3C-1B5EA5FFCF83}" type="presParOf" srcId="{4D0DB0F2-16B4-4BD5-B32A-ED7F9DD2340B}" destId="{FFC8695E-2342-4D70-B12A-D7091752E1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370A0-1D3B-40FB-9CBC-22C056455502}">
      <dsp:nvSpPr>
        <dsp:cNvPr id="0" name=""/>
        <dsp:cNvSpPr/>
      </dsp:nvSpPr>
      <dsp:spPr>
        <a:xfrm rot="5400000">
          <a:off x="-159482" y="159925"/>
          <a:ext cx="1063216" cy="744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59925"/>
        <a:ext cx="1063216" cy="744251"/>
      </dsp:txXfrm>
    </dsp:sp>
    <dsp:sp modelId="{43CDC78C-E10E-444B-94E4-8AE988DE5757}">
      <dsp:nvSpPr>
        <dsp:cNvPr id="0" name=""/>
        <dsp:cNvSpPr/>
      </dsp:nvSpPr>
      <dsp:spPr>
        <a:xfrm rot="5400000">
          <a:off x="1290606" y="-545912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Urea / Ureasa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-545912"/>
        <a:ext cx="691090" cy="1783801"/>
      </dsp:txXfrm>
    </dsp:sp>
    <dsp:sp modelId="{23B06FF8-CE5C-475D-A53B-90B8439635B9}">
      <dsp:nvSpPr>
        <dsp:cNvPr id="0" name=""/>
        <dsp:cNvSpPr/>
      </dsp:nvSpPr>
      <dsp:spPr>
        <a:xfrm rot="5400000">
          <a:off x="-159482" y="1018338"/>
          <a:ext cx="1063216" cy="744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 dirty="0"/>
        </a:p>
      </dsp:txBody>
      <dsp:txXfrm rot="5400000">
        <a:off x="-159482" y="1018338"/>
        <a:ext cx="1063216" cy="744251"/>
      </dsp:txXfrm>
    </dsp:sp>
    <dsp:sp modelId="{839B48D0-8BA2-4118-BFAC-07646537138C}">
      <dsp:nvSpPr>
        <dsp:cNvPr id="0" name=""/>
        <dsp:cNvSpPr/>
      </dsp:nvSpPr>
      <dsp:spPr>
        <a:xfrm rot="5400000">
          <a:off x="1290606" y="312500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312500"/>
        <a:ext cx="691090" cy="1783801"/>
      </dsp:txXfrm>
    </dsp:sp>
    <dsp:sp modelId="{52B06B34-14F3-4980-A6FA-5ED78016245B}">
      <dsp:nvSpPr>
        <dsp:cNvPr id="0" name=""/>
        <dsp:cNvSpPr/>
      </dsp:nvSpPr>
      <dsp:spPr>
        <a:xfrm rot="5400000">
          <a:off x="-159482" y="1876751"/>
          <a:ext cx="1063216" cy="744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5400000">
        <a:off x="-159482" y="1876751"/>
        <a:ext cx="1063216" cy="744251"/>
      </dsp:txXfrm>
    </dsp:sp>
    <dsp:sp modelId="{FFC8695E-2342-4D70-B12A-D7091752E104}">
      <dsp:nvSpPr>
        <dsp:cNvPr id="0" name=""/>
        <dsp:cNvSpPr/>
      </dsp:nvSpPr>
      <dsp:spPr>
        <a:xfrm rot="5400000">
          <a:off x="1290606" y="1170913"/>
          <a:ext cx="691090" cy="178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Experimental</a:t>
          </a:r>
          <a:endParaRPr lang="es-V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290606" y="1170913"/>
        <a:ext cx="691090" cy="178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3619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4674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34119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95982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93095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3283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6074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5210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5384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20906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9889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A83E-927F-47AA-A08D-34DF43E74647}" type="datetimeFigureOut">
              <a:rPr lang="es-VE" smtClean="0"/>
              <a:pPr/>
              <a:t>21/01/2017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253C-0708-4AC7-AF75-F26690C1845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6915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0.xml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6.xml"/><Relationship Id="rId11" Type="http://schemas.openxmlformats.org/officeDocument/2006/relationships/oleObject" Target="../embeddings/oleObject1.bin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23"/>
            <a:ext cx="1364345" cy="18002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5" name="4 Imagen" descr="ula_v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2033"/>
            <a:ext cx="1259715" cy="1664799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2033"/>
            <a:ext cx="2250581" cy="15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2204864"/>
            <a:ext cx="8784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superficies de carbón vítreo modificadas con </a:t>
            </a:r>
            <a:r>
              <a:rPr lang="es-V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r>
              <a:rPr lang="es-VE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V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VE" sz="3200" b="1" dirty="0">
                <a:latin typeface="Arial" panose="020B0604020202020204" pitchFamily="34" charset="0"/>
                <a:cs typeface="Arial" panose="020B0604020202020204" pitchFamily="34" charset="0"/>
              </a:rPr>
              <a:t> de oro y extractos de ureasa en la determinación de urea en suelos</a:t>
            </a:r>
            <a:endParaRPr lang="es-V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4509120"/>
            <a:ext cx="815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err="1">
                <a:latin typeface="Arial" panose="020B0604020202020204" pitchFamily="34" charset="0"/>
                <a:cs typeface="Arial" panose="020B0604020202020204" pitchFamily="34" charset="0"/>
              </a:rPr>
              <a:t>Keymar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 Useche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Enrique Millán, Guillermo Bianchi,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Yris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Martínez, Ricardo Hernández, Carlos Rojas, Luigi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Manfredy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23728" y="558924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XXIX Encuentro Nacional de Electroquímica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9 al 11 de noviembre de 2016    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Simón Bolívar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Caracas - Venezuela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10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4143854167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1766" y="1196752"/>
            <a:ext cx="597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Extracción de soya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la actividad de la 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Incorporación como elemento sensor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Imagen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9" y="2746569"/>
            <a:ext cx="3199289" cy="2459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42" r="4778"/>
          <a:stretch>
            <a:fillRect/>
          </a:stretch>
        </p:blipFill>
        <p:spPr bwMode="auto">
          <a:xfrm>
            <a:off x="5364088" y="2666050"/>
            <a:ext cx="3240360" cy="2576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1687513" y="4502150"/>
            <a:ext cx="390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4351338" y="4502150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1725" y="5342124"/>
            <a:ext cx="7293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V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Figura 1 a) Semillas de soya. b) Semillas de soya germinadas.</a:t>
            </a:r>
            <a:endParaRPr kumimoji="0" lang="es-VE" altLang="es-V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1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11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304153637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1766" y="1196752"/>
            <a:ext cx="597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Extracción de soya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la actividad de la 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Incorporación como elemento sensor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1687513" y="4502150"/>
            <a:ext cx="390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4351338" y="4502150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38" t="16649" r="15783" b="9428"/>
          <a:stretch/>
        </p:blipFill>
        <p:spPr bwMode="auto">
          <a:xfrm>
            <a:off x="395536" y="2852936"/>
            <a:ext cx="1697814" cy="1563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6000" y="3105835"/>
            <a:ext cx="2522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b) Semillas de soya trituradas en solución de acetona. 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 descr="G:\fotos de tesis\IMG_20150623_151314.jpg"/>
          <p:cNvPicPr/>
          <p:nvPr/>
        </p:nvPicPr>
        <p:blipFill>
          <a:blip r:embed="rId8" cstate="print"/>
          <a:srcRect l="9724" t="30075" b="24812"/>
          <a:stretch>
            <a:fillRect/>
          </a:stretch>
        </p:blipFill>
        <p:spPr bwMode="auto">
          <a:xfrm rot="5400000">
            <a:off x="326611" y="4935900"/>
            <a:ext cx="1952327" cy="13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411760" y="4680881"/>
            <a:ext cx="1685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Membrana de diálisis con extracto dentro en su interior</a:t>
            </a:r>
          </a:p>
        </p:txBody>
      </p:sp>
      <p:pic>
        <p:nvPicPr>
          <p:cNvPr id="15" name="17 Imagen" descr="IMG_20150623_191148.jpg"/>
          <p:cNvPicPr/>
          <p:nvPr/>
        </p:nvPicPr>
        <p:blipFill>
          <a:blip r:embed="rId9" cstate="print"/>
          <a:srcRect l="25798" t="60860" r="26511" b="6561"/>
          <a:stretch>
            <a:fillRect/>
          </a:stretch>
        </p:blipFill>
        <p:spPr>
          <a:xfrm>
            <a:off x="5292080" y="2826489"/>
            <a:ext cx="3652817" cy="182794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150287" y="4957880"/>
            <a:ext cx="23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c) Ensayo con el reactivo de </a:t>
            </a:r>
            <a:r>
              <a:rPr lang="es-V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Nessler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9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12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766488166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Evaluación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99792" y="1023283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Potenciometría</a:t>
            </a:r>
            <a:endParaRPr lang="es-VE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Electrodo sin modificar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Electrodo modificado con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Electrodo modificado con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Electrodo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/ureasa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del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la respuesta en suelos controlados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190"/>
            <a:ext cx="4176464" cy="12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3280442"/>
              </p:ext>
            </p:extLst>
          </p:nvPr>
        </p:nvGraphicFramePr>
        <p:xfrm>
          <a:off x="4572000" y="3789888"/>
          <a:ext cx="3792537" cy="3017837"/>
        </p:xfrm>
        <a:graphic>
          <a:graphicData uri="http://schemas.openxmlformats.org/presentationml/2006/ole">
            <p:oleObj spid="_x0000_s5132" name="Graph" r:id="rId9" imgW="3792960" imgH="3017520" progId="Origin50.Graph">
              <p:embed/>
            </p:oleObj>
          </a:graphicData>
        </a:graphic>
      </p:graphicFrame>
      <p:pic>
        <p:nvPicPr>
          <p:cNvPr id="5127" name="Picture 7" descr="Resultado de ima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2249175" cy="168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73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2</a:t>
            </a:fld>
            <a:endParaRPr lang="es-VE"/>
          </a:p>
        </p:txBody>
      </p:sp>
      <p:sp>
        <p:nvSpPr>
          <p:cNvPr id="14" name="13 CuadroTexto"/>
          <p:cNvSpPr txBox="1"/>
          <p:nvPr/>
        </p:nvSpPr>
        <p:spPr>
          <a:xfrm>
            <a:off x="3388965" y="188639"/>
            <a:ext cx="200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Urea - Usos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1164282"/>
            <a:ext cx="2520281" cy="2545194"/>
          </a:xfrm>
          <a:prstGeom prst="rect">
            <a:avLst/>
          </a:prstGeom>
          <a:noFill/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64"/>
            <a:ext cx="2692670" cy="196026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216"/>
            <a:ext cx="2692670" cy="208178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04" y="3856464"/>
            <a:ext cx="3121152" cy="208302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65817"/>
            <a:ext cx="2689428" cy="188731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66" y="4762252"/>
            <a:ext cx="1536890" cy="1906364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6199888" y="419472"/>
            <a:ext cx="2933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Fertilizante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Ganadería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Química (Resinas y Plásticos)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Cosmética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3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436531997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64"/>
            <a:ext cx="2692670" cy="1960264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841766" y="493254"/>
            <a:ext cx="5978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un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Electroquímico de Urea en Suelos basados en:</a:t>
            </a:r>
          </a:p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Inmovilización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enzima </a:t>
            </a: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Ureasa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sobre electrodos de </a:t>
            </a: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carbón vítreo modificados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Modificación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superficie de carbón vítreo con </a:t>
            </a:r>
            <a:r>
              <a:rPr lang="es-V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V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Oro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suelos controlados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2" y="3573016"/>
            <a:ext cx="4556386" cy="3189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4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4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401565555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64"/>
            <a:ext cx="2692670" cy="1960264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841766" y="493254"/>
            <a:ext cx="597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Chirizzi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Malitesta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«[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Potentiometric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urea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urease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immobilized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electrosynthesized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(o-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phenylenediamine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film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buffering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].»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 157 (2011): 211-215.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816693"/>
            <a:ext cx="48397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4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5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279235338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64"/>
            <a:ext cx="2692670" cy="1960264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841766" y="493254"/>
            <a:ext cx="597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J.M.C.S. </a:t>
            </a:r>
            <a:r>
              <a:rPr lang="es-ES" sz="1600" dirty="0" err="1"/>
              <a:t>Magalhaes</a:t>
            </a:r>
            <a:r>
              <a:rPr lang="es-ES" sz="1600" dirty="0"/>
              <a:t>, A. A. S.C. Machado. «[Urea </a:t>
            </a:r>
            <a:r>
              <a:rPr lang="es-ES" sz="1600" dirty="0" err="1"/>
              <a:t>potentiometric</a:t>
            </a:r>
            <a:r>
              <a:rPr lang="es-ES" sz="1600" dirty="0"/>
              <a:t> </a:t>
            </a:r>
            <a:r>
              <a:rPr lang="es-ES" sz="1600" dirty="0" err="1"/>
              <a:t>biosensor</a:t>
            </a:r>
            <a:r>
              <a:rPr lang="es-ES" sz="1600" dirty="0"/>
              <a:t> </a:t>
            </a:r>
            <a:r>
              <a:rPr lang="es-ES" sz="1600" dirty="0" err="1"/>
              <a:t>based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urease</a:t>
            </a:r>
            <a:r>
              <a:rPr lang="es-ES" sz="1600" dirty="0"/>
              <a:t> </a:t>
            </a:r>
            <a:r>
              <a:rPr lang="es-ES" sz="1600" dirty="0" err="1"/>
              <a:t>inmobilized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chitosan</a:t>
            </a:r>
            <a:r>
              <a:rPr lang="es-ES" sz="1600" dirty="0"/>
              <a:t> </a:t>
            </a:r>
            <a:r>
              <a:rPr lang="es-ES" sz="1600" dirty="0" err="1"/>
              <a:t>membranes</a:t>
            </a:r>
            <a:r>
              <a:rPr lang="es-ES" sz="1600" dirty="0"/>
              <a:t>].» </a:t>
            </a:r>
            <a:r>
              <a:rPr lang="es-ES" sz="1600" dirty="0" err="1"/>
              <a:t>Talanta</a:t>
            </a:r>
            <a:r>
              <a:rPr lang="es-ES" sz="1600" dirty="0"/>
              <a:t> 47 (1998). 183-191.</a:t>
            </a:r>
            <a:endParaRPr lang="es-VE" sz="1600" dirty="0">
              <a:latin typeface="Andalus" pitchFamily="18" charset="-78"/>
              <a:cs typeface="Andalus" pitchFamily="18" charset="-78"/>
            </a:endParaRPr>
          </a:p>
          <a:p>
            <a:endParaRPr lang="es-V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3538" y="2780964"/>
            <a:ext cx="4175161" cy="35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841766" y="1555251"/>
            <a:ext cx="6122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Adsorción física </a:t>
            </a:r>
          </a:p>
          <a:p>
            <a:pPr marL="342900" indent="-342900">
              <a:buAutoNum type="arabicParenR"/>
            </a:pP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Adsorción física seguida de reticulación</a:t>
            </a:r>
          </a:p>
          <a:p>
            <a:pPr marL="342900" indent="-342900">
              <a:buAutoNum type="arabicParenR"/>
            </a:pP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Activación con glutaraldehído</a:t>
            </a:r>
          </a:p>
          <a:p>
            <a:pPr marL="342900" indent="-342900">
              <a:buAutoNum type="arabicParenR"/>
            </a:pP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Activación seguido por reducción con boro hidruro de sodio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220072" y="122936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Requiere entrecruzamiento 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3792" y="501317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Posible pérdida de la actividad enzimática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No hay detalles del nivel de entrecruzamiento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6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396500467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64"/>
            <a:ext cx="2692670" cy="1960264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841766" y="493254"/>
            <a:ext cx="597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. </a:t>
            </a:r>
            <a:r>
              <a:rPr lang="es-ES" sz="1600" dirty="0" err="1"/>
              <a:t>Ahuja</a:t>
            </a:r>
            <a:r>
              <a:rPr lang="es-ES" sz="1600" dirty="0"/>
              <a:t>, D. </a:t>
            </a:r>
            <a:r>
              <a:rPr lang="es-ES" sz="1600" dirty="0" err="1"/>
              <a:t>Kumar</a:t>
            </a:r>
            <a:r>
              <a:rPr lang="es-ES" sz="1600" dirty="0"/>
              <a:t>, N. Singh, A.M. </a:t>
            </a:r>
            <a:r>
              <a:rPr lang="es-ES" sz="1600" dirty="0" err="1"/>
              <a:t>Biradar</a:t>
            </a:r>
            <a:r>
              <a:rPr lang="es-ES" sz="1600" dirty="0"/>
              <a:t>. «[</a:t>
            </a:r>
            <a:r>
              <a:rPr lang="es-ES" sz="1600" dirty="0" err="1"/>
              <a:t>Potentiometric</a:t>
            </a:r>
            <a:r>
              <a:rPr lang="es-ES" sz="1600" dirty="0"/>
              <a:t> urea </a:t>
            </a:r>
            <a:r>
              <a:rPr lang="es-ES" sz="1600" dirty="0" err="1"/>
              <a:t>biosensor</a:t>
            </a:r>
            <a:r>
              <a:rPr lang="es-ES" sz="1600" dirty="0"/>
              <a:t> </a:t>
            </a:r>
            <a:r>
              <a:rPr lang="es-ES" sz="1600" dirty="0" err="1"/>
              <a:t>based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multi-walled</a:t>
            </a:r>
            <a:r>
              <a:rPr lang="es-ES" sz="1600" dirty="0"/>
              <a:t> </a:t>
            </a:r>
            <a:r>
              <a:rPr lang="es-ES" sz="1600" dirty="0" err="1"/>
              <a:t>carbon</a:t>
            </a:r>
            <a:r>
              <a:rPr lang="es-ES" sz="1600" dirty="0"/>
              <a:t> </a:t>
            </a:r>
            <a:r>
              <a:rPr lang="es-ES" sz="1600" dirty="0" err="1"/>
              <a:t>nanotubes</a:t>
            </a:r>
            <a:r>
              <a:rPr lang="es-ES" sz="1600" dirty="0"/>
              <a:t> (</a:t>
            </a:r>
            <a:r>
              <a:rPr lang="es-ES" sz="1600" dirty="0" err="1"/>
              <a:t>MWCNTs</a:t>
            </a:r>
            <a:r>
              <a:rPr lang="es-ES" sz="1600" dirty="0"/>
              <a:t>)/</a:t>
            </a:r>
            <a:r>
              <a:rPr lang="es-ES" sz="1600" dirty="0" err="1"/>
              <a:t>silica</a:t>
            </a:r>
            <a:r>
              <a:rPr lang="es-ES" sz="1600" dirty="0"/>
              <a:t> </a:t>
            </a:r>
            <a:r>
              <a:rPr lang="es-ES" sz="1600" dirty="0" err="1"/>
              <a:t>composite</a:t>
            </a:r>
            <a:r>
              <a:rPr lang="es-ES" sz="1600" dirty="0"/>
              <a:t> material].» </a:t>
            </a:r>
            <a:r>
              <a:rPr lang="es-ES" sz="1600" dirty="0" err="1"/>
              <a:t>Materials</a:t>
            </a:r>
            <a:r>
              <a:rPr lang="es-ES" sz="1600" dirty="0"/>
              <a:t> </a:t>
            </a:r>
            <a:r>
              <a:rPr lang="es-ES" sz="1600" dirty="0" err="1"/>
              <a:t>Science</a:t>
            </a:r>
            <a:r>
              <a:rPr lang="es-ES" sz="1600" dirty="0"/>
              <a:t> and </a:t>
            </a:r>
            <a:r>
              <a:rPr lang="es-ES" sz="1600" dirty="0" err="1"/>
              <a:t>Engineering</a:t>
            </a:r>
            <a:r>
              <a:rPr lang="es-ES" sz="1600" dirty="0"/>
              <a:t> C 31 (2011): 90-94.</a:t>
            </a:r>
            <a:endParaRPr lang="es-VE" sz="1600" dirty="0">
              <a:latin typeface="Andalus" pitchFamily="18" charset="-78"/>
              <a:cs typeface="Andalus" pitchFamily="18" charset="-78"/>
            </a:endParaRPr>
          </a:p>
          <a:p>
            <a:endParaRPr lang="es-V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0468" y="1795144"/>
            <a:ext cx="4968552" cy="39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694404" y="5755585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smtClean="0">
                <a:latin typeface="Andalus" pitchFamily="18" charset="-78"/>
                <a:cs typeface="Andalus" pitchFamily="18" charset="-78"/>
              </a:rPr>
              <a:t>Respuesta </a:t>
            </a:r>
            <a:r>
              <a:rPr lang="es-VE" sz="1600" dirty="0" err="1" smtClean="0">
                <a:latin typeface="Andalus" pitchFamily="18" charset="-78"/>
                <a:cs typeface="Andalus" pitchFamily="18" charset="-78"/>
              </a:rPr>
              <a:t>cronopotenciometrica</a:t>
            </a:r>
            <a:r>
              <a:rPr lang="es-VE" sz="1600" dirty="0" smtClean="0">
                <a:latin typeface="Andalus" pitchFamily="18" charset="-78"/>
                <a:cs typeface="Andalus" pitchFamily="18" charset="-78"/>
              </a:rPr>
              <a:t> del biosensor de </a:t>
            </a:r>
            <a:r>
              <a:rPr lang="es-VE" sz="1600" dirty="0" err="1" smtClean="0">
                <a:latin typeface="Andalus" pitchFamily="18" charset="-78"/>
                <a:cs typeface="Andalus" pitchFamily="18" charset="-78"/>
              </a:rPr>
              <a:t>Urs</a:t>
            </a:r>
            <a:r>
              <a:rPr lang="es-VE" sz="160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s-VE" sz="1600" dirty="0" err="1" smtClean="0">
                <a:latin typeface="Andalus" pitchFamily="18" charset="-78"/>
                <a:cs typeface="Andalus" pitchFamily="18" charset="-78"/>
              </a:rPr>
              <a:t>MWCNT´s</a:t>
            </a:r>
            <a:r>
              <a:rPr lang="es-VE" sz="1600" dirty="0" smtClean="0">
                <a:latin typeface="Andalus" pitchFamily="18" charset="-78"/>
                <a:cs typeface="Andalus" pitchFamily="18" charset="-78"/>
              </a:rPr>
              <a:t>/SiO2 /ITO para un incremento de la concentración de urea. (a) 3,1x10-5M (b) 1x10-5M (c) 3,1 x10-4M (d) 1x10-3M</a:t>
            </a:r>
            <a:endParaRPr lang="es-VE" sz="1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7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320702841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0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1766" y="1196752"/>
            <a:ext cx="59787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Transductor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Activar la superficie de Carbón vítreo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mediacte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barridos en medio básico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Caracterizar el proceso de activación por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voltamperometría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cíclica y empleando hidroquinona como especie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electroactiva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Optimizar la modificación de la superficie de carbón vítreo con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Optimizar el proceso de incorporación de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oro sobre el electrodo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Extracción de soya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la actividad de la enzima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Incorporación como elemento sensor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8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8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528026785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1766" y="1001174"/>
            <a:ext cx="597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Transductor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Activación y caracterización de la superficie de Carbón vítreo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 descr="IMG_20151005_122632.jpg"/>
          <p:cNvPicPr/>
          <p:nvPr/>
        </p:nvPicPr>
        <p:blipFill>
          <a:blip r:embed="rId8" cstate="print"/>
          <a:srcRect l="19288" t="8001" r="20474" b="10101"/>
          <a:stretch>
            <a:fillRect/>
          </a:stretch>
        </p:blipFill>
        <p:spPr>
          <a:xfrm>
            <a:off x="5806864" y="2338603"/>
            <a:ext cx="3013608" cy="375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" y="5644265"/>
            <a:ext cx="4104456" cy="119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IMG_20151005_123102.jpg"/>
          <p:cNvPicPr/>
          <p:nvPr/>
        </p:nvPicPr>
        <p:blipFill>
          <a:blip r:embed="rId10" cstate="print"/>
          <a:srcRect l="22438" t="17450" r="25588" b="18501"/>
          <a:stretch>
            <a:fillRect/>
          </a:stretch>
        </p:blipFill>
        <p:spPr>
          <a:xfrm>
            <a:off x="3725204" y="3573016"/>
            <a:ext cx="2016224" cy="183724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0850" y="3725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V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5940672"/>
              </p:ext>
            </p:extLst>
          </p:nvPr>
        </p:nvGraphicFramePr>
        <p:xfrm>
          <a:off x="35536" y="2497750"/>
          <a:ext cx="3656712" cy="2912507"/>
        </p:xfrm>
        <a:graphic>
          <a:graphicData uri="http://schemas.openxmlformats.org/presentationml/2006/ole">
            <p:oleObj spid="_x0000_s2064" name="Graph" r:id="rId11" imgW="3792931" imgH="301752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506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31A-C868-49FB-88A5-DD00FC11D73A}" type="slidenum">
              <a:rPr lang="es-VE" smtClean="0"/>
              <a:pPr/>
              <a:t>9</a:t>
            </a:fld>
            <a:endParaRPr lang="es-VE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048691316"/>
              </p:ext>
            </p:extLst>
          </p:nvPr>
        </p:nvGraphicFramePr>
        <p:xfrm>
          <a:off x="27723" y="0"/>
          <a:ext cx="2528053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51233" y="26408"/>
            <a:ext cx="354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Preparación del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Biosensor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99792" y="775633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Optimizar la modificación de la superficie de carbón vítreo con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Quitosano</a:t>
            </a:r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Optimizar el proceso de incorporación de 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oro sobre el electrodo</a:t>
            </a:r>
          </a:p>
          <a:p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190"/>
            <a:ext cx="4176464" cy="12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1870"/>
            <a:ext cx="48849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0 Imagen" descr="SQ27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60231" y="2714625"/>
            <a:ext cx="2074545" cy="14287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660232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Original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6660230" y="6453336"/>
            <a:ext cx="18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Depositado</a:t>
            </a:r>
            <a:endParaRPr lang="es-VE" dirty="0"/>
          </a:p>
        </p:txBody>
      </p:sp>
      <p:pic>
        <p:nvPicPr>
          <p:cNvPr id="13" name="73 Imagen" descr="IMG130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60230" y="4662427"/>
            <a:ext cx="2074546" cy="158666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3968" y="4200763"/>
            <a:ext cx="2304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 facilitadas por el    Dr. S </a:t>
            </a:r>
            <a:r>
              <a:rPr lang="es-V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Menolasina</a:t>
            </a:r>
            <a:endParaRPr lang="es-V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Electrodeposición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Capa a capa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En mezclas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1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598</Words>
  <Application>Microsoft Office PowerPoint</Application>
  <PresentationFormat>Presentación en pantalla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</cp:revision>
  <dcterms:created xsi:type="dcterms:W3CDTF">2016-11-08T08:10:10Z</dcterms:created>
  <dcterms:modified xsi:type="dcterms:W3CDTF">2017-01-21T14:57:01Z</dcterms:modified>
</cp:coreProperties>
</file>